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3"/>
  </p:sldMasterIdLst>
  <p:notesMasterIdLst>
    <p:notesMasterId r:id="rId5"/>
  </p:notesMasterIdLst>
  <p:sldIdLst>
    <p:sldId id="256" r:id="rId4"/>
    <p:sldId id="258" r:id="rId6"/>
    <p:sldId id="296" r:id="rId7"/>
    <p:sldId id="260" r:id="rId8"/>
    <p:sldId id="261" r:id="rId9"/>
    <p:sldId id="292" r:id="rId10"/>
    <p:sldId id="294" r:id="rId11"/>
    <p:sldId id="338" r:id="rId12"/>
    <p:sldId id="295" r:id="rId13"/>
    <p:sldId id="346" r:id="rId14"/>
    <p:sldId id="347" r:id="rId15"/>
    <p:sldId id="348" r:id="rId16"/>
    <p:sldId id="349" r:id="rId17"/>
    <p:sldId id="340" r:id="rId18"/>
    <p:sldId id="335" r:id="rId19"/>
    <p:sldId id="341" r:id="rId20"/>
    <p:sldId id="336" r:id="rId21"/>
    <p:sldId id="337" r:id="rId22"/>
    <p:sldId id="273" r:id="rId23"/>
  </p:sldIdLst>
  <p:sldSz cx="9144000" cy="5143500"/>
  <p:notesSz cx="6858000" cy="9144000"/>
  <p:embeddedFontLst>
    <p:embeddedFont>
      <p:font typeface="Orbitron"/>
      <p:regular r:id="rId27"/>
    </p:embeddedFont>
    <p:embeddedFont>
      <p:font typeface="Roboto" panose="02000000000000000000"/>
      <p:regular r:id="rId28"/>
    </p:embeddedFont>
    <p:embeddedFont>
      <p:font typeface="Proxima Nova Semibold" panose="02000506030000020004"/>
      <p:regular r:id="rId29"/>
    </p:embeddedFont>
    <p:embeddedFont>
      <p:font typeface="Proxima Nova" panose="02000506030000020004"/>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font" Target="fonts/font4.fntdata"/><Relationship Id="rId3" Type="http://schemas.openxmlformats.org/officeDocument/2006/relationships/slideMaster" Target="slideMasters/slideMaster2.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4" name="Shape 824"/>
        <p:cNvGrpSpPr/>
        <p:nvPr/>
      </p:nvGrpSpPr>
      <p:grpSpPr>
        <a:xfrm>
          <a:off x="0" y="0"/>
          <a:ext cx="0" cy="0"/>
          <a:chOff x="0" y="0"/>
          <a:chExt cx="0" cy="0"/>
        </a:xfrm>
      </p:grpSpPr>
      <p:sp>
        <p:nvSpPr>
          <p:cNvPr id="825" name="Google Shape;825;g8794a74c9d_0_24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94a74c9d_0_24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1" name="Shape 1111"/>
        <p:cNvGrpSpPr/>
        <p:nvPr/>
      </p:nvGrpSpPr>
      <p:grpSpPr>
        <a:xfrm>
          <a:off x="0" y="0"/>
          <a:ext cx="0" cy="0"/>
          <a:chOff x="0" y="0"/>
          <a:chExt cx="0" cy="0"/>
        </a:xfrm>
      </p:grpSpPr>
      <p:sp>
        <p:nvSpPr>
          <p:cNvPr id="1112" name="Google Shape;1112;g10facb75130_0_10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0facb75130_0_10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2" name="Shape 842"/>
        <p:cNvGrpSpPr/>
        <p:nvPr/>
      </p:nvGrpSpPr>
      <p:grpSpPr>
        <a:xfrm>
          <a:off x="0" y="0"/>
          <a:ext cx="0" cy="0"/>
          <a:chOff x="0" y="0"/>
          <a:chExt cx="0" cy="0"/>
        </a:xfrm>
      </p:grpSpPr>
      <p:sp>
        <p:nvSpPr>
          <p:cNvPr id="843" name="Google Shape;843;gc6ac5e8787_1_1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c6ac5e8787_1_1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3" name="Shape 1713"/>
        <p:cNvGrpSpPr/>
        <p:nvPr/>
      </p:nvGrpSpPr>
      <p:grpSpPr>
        <a:xfrm>
          <a:off x="0" y="0"/>
          <a:ext cx="0" cy="0"/>
          <a:chOff x="0" y="0"/>
          <a:chExt cx="0" cy="0"/>
        </a:xfrm>
      </p:grpSpPr>
      <p:sp>
        <p:nvSpPr>
          <p:cNvPr id="1714" name="Google Shape;1714;g10facb75130_0_141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10facb75130_0_141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5" name="Shape 865"/>
        <p:cNvGrpSpPr/>
        <p:nvPr/>
      </p:nvGrpSpPr>
      <p:grpSpPr>
        <a:xfrm>
          <a:off x="0" y="0"/>
          <a:ext cx="0" cy="0"/>
          <a:chOff x="0" y="0"/>
          <a:chExt cx="0" cy="0"/>
        </a:xfrm>
      </p:grpSpPr>
      <p:sp>
        <p:nvSpPr>
          <p:cNvPr id="866" name="Google Shape;866;gc6ac5e8787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1" name="Shape 881"/>
        <p:cNvGrpSpPr/>
        <p:nvPr/>
      </p:nvGrpSpPr>
      <p:grpSpPr>
        <a:xfrm>
          <a:off x="0" y="0"/>
          <a:ext cx="0" cy="0"/>
          <a:chOff x="0" y="0"/>
          <a:chExt cx="0" cy="0"/>
        </a:xfrm>
      </p:grpSpPr>
      <p:sp>
        <p:nvSpPr>
          <p:cNvPr id="882" name="Google Shape;882;g10facb75130_0_4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1" name="Shape 881"/>
        <p:cNvGrpSpPr/>
        <p:nvPr/>
      </p:nvGrpSpPr>
      <p:grpSpPr>
        <a:xfrm>
          <a:off x="0" y="0"/>
          <a:ext cx="0" cy="0"/>
          <a:chOff x="0" y="0"/>
          <a:chExt cx="0" cy="0"/>
        </a:xfrm>
      </p:grpSpPr>
      <p:sp>
        <p:nvSpPr>
          <p:cNvPr id="882" name="Google Shape;882;g10facb75130_0_4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1" name="Shape 881"/>
        <p:cNvGrpSpPr/>
        <p:nvPr/>
      </p:nvGrpSpPr>
      <p:grpSpPr>
        <a:xfrm>
          <a:off x="0" y="0"/>
          <a:ext cx="0" cy="0"/>
          <a:chOff x="0" y="0"/>
          <a:chExt cx="0" cy="0"/>
        </a:xfrm>
      </p:grpSpPr>
      <p:sp>
        <p:nvSpPr>
          <p:cNvPr id="882" name="Google Shape;882;g10facb75130_0_4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1" name="Shape 881"/>
        <p:cNvGrpSpPr/>
        <p:nvPr/>
      </p:nvGrpSpPr>
      <p:grpSpPr>
        <a:xfrm>
          <a:off x="0" y="0"/>
          <a:ext cx="0" cy="0"/>
          <a:chOff x="0" y="0"/>
          <a:chExt cx="0" cy="0"/>
        </a:xfrm>
      </p:grpSpPr>
      <p:sp>
        <p:nvSpPr>
          <p:cNvPr id="882" name="Google Shape;882;g10facb75130_0_4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a:off x="-929521" y="-366300"/>
              <a:ext cx="3031815" cy="2004573"/>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 name="Google Shape;28;p2"/>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rot="10800000" flipH="1">
              <a:off x="6369828" y="-1150069"/>
              <a:ext cx="6654639" cy="7636641"/>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 name="Google Shape;31;p2"/>
            <p:cNvGrpSpPr/>
            <p:nvPr/>
          </p:nvGrpSpPr>
          <p:grpSpPr>
            <a:xfrm rot="10800000" flipH="1">
              <a:off x="6016263" y="1621720"/>
              <a:ext cx="2553081" cy="3705670"/>
              <a:chOff x="6769513" y="299393"/>
              <a:chExt cx="1308620" cy="1899525"/>
            </a:xfrm>
          </p:grpSpPr>
          <p:sp>
            <p:nvSpPr>
              <p:cNvPr id="32" name="Google Shape;32;p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 name="Google Shape;38;p2"/>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8" name="Google Shape;48;p2"/>
            <p:cNvSpPr/>
            <p:nvPr/>
          </p:nvSpPr>
          <p:spPr>
            <a:xfrm rot="10800000" flipH="1">
              <a:off x="7424539" y="4645063"/>
              <a:ext cx="727773" cy="727773"/>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 name="Google Shape;49;p2"/>
          <p:cNvSpPr txBox="1"/>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0" name="Google Shape;50;p2"/>
          <p:cNvSpPr txBox="1"/>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297" name="Shape 297"/>
        <p:cNvGrpSpPr/>
        <p:nvPr/>
      </p:nvGrpSpPr>
      <p:grpSpPr>
        <a:xfrm>
          <a:off x="0" y="0"/>
          <a:ext cx="0" cy="0"/>
          <a:chOff x="0" y="0"/>
          <a:chExt cx="0" cy="0"/>
        </a:xfrm>
      </p:grpSpPr>
      <p:grpSp>
        <p:nvGrpSpPr>
          <p:cNvPr id="298" name="Google Shape;298;p11"/>
          <p:cNvGrpSpPr/>
          <p:nvPr/>
        </p:nvGrpSpPr>
        <p:grpSpPr>
          <a:xfrm>
            <a:off x="-2489366" y="-3322835"/>
            <a:ext cx="14122731" cy="9293154"/>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1"/>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11"/>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11"/>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11"/>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11"/>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11"/>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11"/>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11"/>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3" name="Google Shape;313;p11"/>
            <p:cNvGrpSpPr/>
            <p:nvPr/>
          </p:nvGrpSpPr>
          <p:grpSpPr>
            <a:xfrm rot="10800000" flipH="1">
              <a:off x="-2489366" y="-3322835"/>
              <a:ext cx="6322114" cy="9196733"/>
              <a:chOff x="-2661600" y="-960635"/>
              <a:chExt cx="6322114" cy="9196733"/>
            </a:xfrm>
          </p:grpSpPr>
          <p:sp>
            <p:nvSpPr>
              <p:cNvPr id="314" name="Google Shape;314;p11"/>
              <p:cNvSpPr/>
              <p:nvPr/>
            </p:nvSpPr>
            <p:spPr>
              <a:xfrm rot="-5400000" flipH="1">
                <a:off x="-717010" y="-412716"/>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11"/>
              <p:cNvSpPr/>
              <p:nvPr/>
            </p:nvSpPr>
            <p:spPr>
              <a:xfrm>
                <a:off x="-2661600" y="981052"/>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6" name="Google Shape;316;p11"/>
              <p:cNvGrpSpPr/>
              <p:nvPr/>
            </p:nvGrpSpPr>
            <p:grpSpPr>
              <a:xfrm rot="10800000" flipH="1">
                <a:off x="-1558013" y="845624"/>
                <a:ext cx="2381713" cy="3328977"/>
                <a:chOff x="7655072" y="-407632"/>
                <a:chExt cx="2008529" cy="2807368"/>
              </a:xfrm>
            </p:grpSpPr>
            <p:sp>
              <p:nvSpPr>
                <p:cNvPr id="317" name="Google Shape;317;p11"/>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11"/>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11"/>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11"/>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11"/>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1"/>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1"/>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1"/>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9" name="Google Shape;329;p11"/>
              <p:cNvGrpSpPr/>
              <p:nvPr/>
            </p:nvGrpSpPr>
            <p:grpSpPr>
              <a:xfrm rot="5400000" flipH="1">
                <a:off x="692685" y="3116270"/>
                <a:ext cx="2375896" cy="3296652"/>
                <a:chOff x="2132995" y="960308"/>
                <a:chExt cx="496177" cy="688438"/>
              </a:xfrm>
            </p:grpSpPr>
            <p:sp>
              <p:nvSpPr>
                <p:cNvPr id="330" name="Google Shape;330;p11"/>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1"/>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1"/>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1"/>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1"/>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11"/>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11"/>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11"/>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11"/>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2" name="Google Shape;342;p11"/>
              <p:cNvSpPr/>
              <p:nvPr/>
            </p:nvSpPr>
            <p:spPr>
              <a:xfrm>
                <a:off x="6891900" y="39848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1"/>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1"/>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11"/>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11"/>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11"/>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0" name="Google Shape;350;p11"/>
            <p:cNvGrpSpPr/>
            <p:nvPr/>
          </p:nvGrpSpPr>
          <p:grpSpPr>
            <a:xfrm rot="5400000" flipH="1">
              <a:off x="8783750" y="844197"/>
              <a:ext cx="1183114" cy="2109034"/>
              <a:chOff x="4549150" y="1401575"/>
              <a:chExt cx="1183114" cy="2109034"/>
            </a:xfrm>
          </p:grpSpPr>
          <p:sp>
            <p:nvSpPr>
              <p:cNvPr id="351" name="Google Shape;351;p11"/>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11"/>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53" name="Google Shape;353;p11"/>
          <p:cNvSpPr txBox="1"/>
          <p:nvPr>
            <p:ph type="title" hasCustomPrompt="1"/>
          </p:nvPr>
        </p:nvSpPr>
        <p:spPr>
          <a:xfrm>
            <a:off x="822000" y="1658157"/>
            <a:ext cx="74997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7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54" name="Google Shape;354;p11"/>
          <p:cNvSpPr txBox="1"/>
          <p:nvPr>
            <p:ph type="subTitle" idx="1"/>
          </p:nvPr>
        </p:nvSpPr>
        <p:spPr>
          <a:xfrm flipH="1">
            <a:off x="822300" y="2899240"/>
            <a:ext cx="74997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355"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356" name="Shape 356"/>
        <p:cNvGrpSpPr/>
        <p:nvPr/>
      </p:nvGrpSpPr>
      <p:grpSpPr>
        <a:xfrm>
          <a:off x="0" y="0"/>
          <a:ext cx="0" cy="0"/>
          <a:chOff x="0" y="0"/>
          <a:chExt cx="0" cy="0"/>
        </a:xfrm>
      </p:grpSpPr>
      <p:sp>
        <p:nvSpPr>
          <p:cNvPr id="357" name="Google Shape;357;p13"/>
          <p:cNvSpPr txBox="1"/>
          <p:nvPr>
            <p:ph type="title" hasCustomPrompt="1"/>
          </p:nvPr>
        </p:nvSpPr>
        <p:spPr>
          <a:xfrm>
            <a:off x="210087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359" name="Google Shape;359;p13"/>
          <p:cNvSpPr txBox="1"/>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0" name="Google Shape;360;p13"/>
          <p:cNvSpPr txBox="1"/>
          <p:nvPr>
            <p:ph type="title" idx="3" hasCustomPrompt="1"/>
          </p:nvPr>
        </p:nvSpPr>
        <p:spPr>
          <a:xfrm>
            <a:off x="595832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362" name="Google Shape;362;p13"/>
          <p:cNvSpPr txBox="1"/>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3" name="Google Shape;363;p13"/>
          <p:cNvSpPr txBox="1"/>
          <p:nvPr>
            <p:ph type="title" idx="6" hasCustomPrompt="1"/>
          </p:nvPr>
        </p:nvSpPr>
        <p:spPr>
          <a:xfrm>
            <a:off x="210087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365" name="Google Shape;365;p13"/>
          <p:cNvSpPr txBox="1"/>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6" name="Google Shape;366;p13"/>
          <p:cNvSpPr txBox="1"/>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367" name="Google Shape;367;p13"/>
          <p:cNvSpPr txBox="1"/>
          <p:nvPr>
            <p:ph type="title" idx="13" hasCustomPrompt="1"/>
          </p:nvPr>
        </p:nvSpPr>
        <p:spPr>
          <a:xfrm>
            <a:off x="595832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369" name="Google Shape;369;p13"/>
          <p:cNvSpPr txBox="1"/>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13"/>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13"/>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13"/>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13"/>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3"/>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3"/>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3"/>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1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1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1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1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399" name="Shape 399"/>
        <p:cNvGrpSpPr/>
        <p:nvPr/>
      </p:nvGrpSpPr>
      <p:grpSpPr>
        <a:xfrm>
          <a:off x="0" y="0"/>
          <a:ext cx="0" cy="0"/>
          <a:chOff x="0" y="0"/>
          <a:chExt cx="0" cy="0"/>
        </a:xfrm>
      </p:grpSpPr>
      <p:sp>
        <p:nvSpPr>
          <p:cNvPr id="400" name="Google Shape;400;p14"/>
          <p:cNvSpPr txBox="1"/>
          <p:nvPr>
            <p:ph type="title"/>
          </p:nvPr>
        </p:nvSpPr>
        <p:spPr>
          <a:xfrm>
            <a:off x="4587168" y="3394725"/>
            <a:ext cx="3621000" cy="4023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200"/>
            </a:lvl1pPr>
            <a:lvl2pPr lvl="1" algn="l" rtl="0">
              <a:spcBef>
                <a:spcPts val="0"/>
              </a:spcBef>
              <a:spcAft>
                <a:spcPts val="0"/>
              </a:spcAft>
              <a:buNone/>
              <a:defRPr sz="2200"/>
            </a:lvl2pPr>
            <a:lvl3pPr lvl="2" algn="l" rtl="0">
              <a:spcBef>
                <a:spcPts val="0"/>
              </a:spcBef>
              <a:spcAft>
                <a:spcPts val="0"/>
              </a:spcAft>
              <a:buNone/>
              <a:defRPr sz="2200"/>
            </a:lvl3pPr>
            <a:lvl4pPr lvl="3" algn="l" rtl="0">
              <a:spcBef>
                <a:spcPts val="0"/>
              </a:spcBef>
              <a:spcAft>
                <a:spcPts val="0"/>
              </a:spcAft>
              <a:buNone/>
              <a:defRPr sz="2200"/>
            </a:lvl4pPr>
            <a:lvl5pPr lvl="4" algn="l" rtl="0">
              <a:spcBef>
                <a:spcPts val="0"/>
              </a:spcBef>
              <a:spcAft>
                <a:spcPts val="0"/>
              </a:spcAft>
              <a:buNone/>
              <a:defRPr sz="2200"/>
            </a:lvl5pPr>
            <a:lvl6pPr lvl="5" algn="l" rtl="0">
              <a:spcBef>
                <a:spcPts val="0"/>
              </a:spcBef>
              <a:spcAft>
                <a:spcPts val="0"/>
              </a:spcAft>
              <a:buNone/>
              <a:defRPr sz="2200"/>
            </a:lvl6pPr>
            <a:lvl7pPr lvl="6" algn="l" rtl="0">
              <a:spcBef>
                <a:spcPts val="0"/>
              </a:spcBef>
              <a:spcAft>
                <a:spcPts val="0"/>
              </a:spcAft>
              <a:buNone/>
              <a:defRPr sz="2200"/>
            </a:lvl7pPr>
            <a:lvl8pPr lvl="7" algn="l" rtl="0">
              <a:spcBef>
                <a:spcPts val="0"/>
              </a:spcBef>
              <a:spcAft>
                <a:spcPts val="0"/>
              </a:spcAft>
              <a:buNone/>
              <a:defRPr sz="2200"/>
            </a:lvl8pPr>
            <a:lvl9pPr lvl="8" algn="l" rtl="0">
              <a:spcBef>
                <a:spcPts val="0"/>
              </a:spcBef>
              <a:spcAft>
                <a:spcPts val="0"/>
              </a:spcAft>
              <a:buNone/>
              <a:defRPr sz="2200"/>
            </a:lvl9pPr>
          </a:lstStyle>
          <a:p/>
        </p:txBody>
      </p:sp>
      <p:sp>
        <p:nvSpPr>
          <p:cNvPr id="401" name="Google Shape;401;p14"/>
          <p:cNvSpPr txBox="1"/>
          <p:nvPr>
            <p:ph type="subTitle" idx="1"/>
          </p:nvPr>
        </p:nvSpPr>
        <p:spPr>
          <a:xfrm>
            <a:off x="4587168" y="1310750"/>
            <a:ext cx="3621000" cy="1936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02" name="Google Shape;402;p14"/>
          <p:cNvSpPr/>
          <p:nvPr/>
        </p:nvSpPr>
        <p:spPr>
          <a:xfrm rot="10800000" flipH="1">
            <a:off x="-2805872" y="-33740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5" name="Google Shape;405;p14"/>
            <p:cNvGrpSpPr/>
            <p:nvPr/>
          </p:nvGrpSpPr>
          <p:grpSpPr>
            <a:xfrm rot="10800000" flipH="1">
              <a:off x="6484849" y="3631196"/>
              <a:ext cx="2431677" cy="3529318"/>
              <a:chOff x="6769513" y="299393"/>
              <a:chExt cx="1308620" cy="1899525"/>
            </a:xfrm>
          </p:grpSpPr>
          <p:sp>
            <p:nvSpPr>
              <p:cNvPr id="406" name="Google Shape;406;p1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1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1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1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1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1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14"/>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14"/>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14"/>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14"/>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14"/>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14"/>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14"/>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_2_1">
    <p:spTree>
      <p:nvGrpSpPr>
        <p:cNvPr id="423" name="Shape 423"/>
        <p:cNvGrpSpPr/>
        <p:nvPr/>
      </p:nvGrpSpPr>
      <p:grpSpPr>
        <a:xfrm>
          <a:off x="0" y="0"/>
          <a:ext cx="0" cy="0"/>
          <a:chOff x="0" y="0"/>
          <a:chExt cx="0" cy="0"/>
        </a:xfrm>
      </p:grpSpPr>
      <p:grpSp>
        <p:nvGrpSpPr>
          <p:cNvPr id="424" name="Google Shape;424;p15"/>
          <p:cNvGrpSpPr/>
          <p:nvPr/>
        </p:nvGrpSpPr>
        <p:grpSpPr>
          <a:xfrm>
            <a:off x="-655997" y="3837819"/>
            <a:ext cx="4859943" cy="2698431"/>
            <a:chOff x="-788304" y="3837819"/>
            <a:chExt cx="4859943" cy="2698431"/>
          </a:xfrm>
        </p:grpSpPr>
        <p:sp>
          <p:nvSpPr>
            <p:cNvPr id="425" name="Google Shape;425;p15"/>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15"/>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15"/>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15"/>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15"/>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5"/>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15"/>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15"/>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15"/>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5"/>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9" name="Google Shape;439;p15"/>
          <p:cNvGrpSpPr/>
          <p:nvPr/>
        </p:nvGrpSpPr>
        <p:grpSpPr>
          <a:xfrm flipH="1">
            <a:off x="5745066" y="-1801575"/>
            <a:ext cx="4054931" cy="3690696"/>
            <a:chOff x="-626842" y="-1801575"/>
            <a:chExt cx="4054931" cy="3690696"/>
          </a:xfrm>
        </p:grpSpPr>
        <p:sp>
          <p:nvSpPr>
            <p:cNvPr id="440" name="Google Shape;440;p15"/>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15"/>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15"/>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15"/>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15"/>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49" name="Google Shape;449;p15"/>
          <p:cNvSpPr txBox="1"/>
          <p:nvPr>
            <p:ph type="title" hasCustomPrompt="1"/>
          </p:nvPr>
        </p:nvSpPr>
        <p:spPr>
          <a:xfrm>
            <a:off x="1478734"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0" name="Google Shape;450;p15"/>
          <p:cNvSpPr txBox="1"/>
          <p:nvPr>
            <p:ph type="subTitle" idx="1"/>
          </p:nvPr>
        </p:nvSpPr>
        <p:spPr>
          <a:xfrm>
            <a:off x="777784"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451" name="Google Shape;451;p15"/>
          <p:cNvSpPr txBox="1"/>
          <p:nvPr>
            <p:ph type="subTitle" idx="2"/>
          </p:nvPr>
        </p:nvSpPr>
        <p:spPr>
          <a:xfrm>
            <a:off x="777784"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2" name="Google Shape;452;p15"/>
          <p:cNvSpPr txBox="1"/>
          <p:nvPr>
            <p:ph type="title" idx="3" hasCustomPrompt="1"/>
          </p:nvPr>
        </p:nvSpPr>
        <p:spPr>
          <a:xfrm>
            <a:off x="412904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3" name="Google Shape;453;p15"/>
          <p:cNvSpPr txBox="1"/>
          <p:nvPr>
            <p:ph type="subTitle" idx="4"/>
          </p:nvPr>
        </p:nvSpPr>
        <p:spPr>
          <a:xfrm>
            <a:off x="3428103"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454" name="Google Shape;454;p15"/>
          <p:cNvSpPr txBox="1"/>
          <p:nvPr>
            <p:ph type="subTitle" idx="5"/>
          </p:nvPr>
        </p:nvSpPr>
        <p:spPr>
          <a:xfrm>
            <a:off x="3428103"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5" name="Google Shape;455;p15"/>
          <p:cNvSpPr txBox="1"/>
          <p:nvPr>
            <p:ph type="title" idx="6" hasCustomPrompt="1"/>
          </p:nvPr>
        </p:nvSpPr>
        <p:spPr>
          <a:xfrm>
            <a:off x="67793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56" name="Google Shape;456;p15"/>
          <p:cNvSpPr txBox="1"/>
          <p:nvPr>
            <p:ph type="subTitle" idx="7"/>
          </p:nvPr>
        </p:nvSpPr>
        <p:spPr>
          <a:xfrm>
            <a:off x="6078416" y="2601579"/>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457" name="Google Shape;457;p15"/>
          <p:cNvSpPr txBox="1"/>
          <p:nvPr>
            <p:ph type="subTitle" idx="8"/>
          </p:nvPr>
        </p:nvSpPr>
        <p:spPr>
          <a:xfrm>
            <a:off x="6078416" y="2972979"/>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8" name="Google Shape;458;p15"/>
          <p:cNvSpPr txBox="1"/>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459" name="Shape 459"/>
        <p:cNvGrpSpPr/>
        <p:nvPr/>
      </p:nvGrpSpPr>
      <p:grpSpPr>
        <a:xfrm>
          <a:off x="0" y="0"/>
          <a:ext cx="0" cy="0"/>
          <a:chOff x="0" y="0"/>
          <a:chExt cx="0" cy="0"/>
        </a:xfrm>
      </p:grpSpPr>
      <p:grpSp>
        <p:nvGrpSpPr>
          <p:cNvPr id="460" name="Google Shape;460;p16"/>
          <p:cNvGrpSpPr/>
          <p:nvPr/>
        </p:nvGrpSpPr>
        <p:grpSpPr>
          <a:xfrm>
            <a:off x="-1296571" y="-620648"/>
            <a:ext cx="3482238" cy="4516379"/>
            <a:chOff x="-1296571" y="-620648"/>
            <a:chExt cx="3482238" cy="4516379"/>
          </a:xfrm>
        </p:grpSpPr>
        <p:sp>
          <p:nvSpPr>
            <p:cNvPr id="461" name="Google Shape;461;p16"/>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16"/>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1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16"/>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1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9" name="Google Shape;469;p1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70" name="Google Shape;470;p16"/>
          <p:cNvGrpSpPr/>
          <p:nvPr/>
        </p:nvGrpSpPr>
        <p:grpSpPr>
          <a:xfrm>
            <a:off x="5245253" y="-441860"/>
            <a:ext cx="6654696" cy="9380356"/>
            <a:chOff x="5245253" y="-441860"/>
            <a:chExt cx="6654696" cy="9380356"/>
          </a:xfrm>
        </p:grpSpPr>
        <p:sp>
          <p:nvSpPr>
            <p:cNvPr id="471" name="Google Shape;471;p16"/>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16"/>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16"/>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16"/>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16"/>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16"/>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9" name="Google Shape;479;p16"/>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16"/>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81" name="Google Shape;481;p16"/>
          <p:cNvSpPr txBox="1"/>
          <p:nvPr>
            <p:ph type="title"/>
          </p:nvPr>
        </p:nvSpPr>
        <p:spPr>
          <a:xfrm>
            <a:off x="720000" y="3876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482" name="Google Shape;482;p16"/>
          <p:cNvSpPr txBox="1"/>
          <p:nvPr>
            <p:ph type="subTitle" idx="1"/>
          </p:nvPr>
        </p:nvSpPr>
        <p:spPr>
          <a:xfrm>
            <a:off x="1735250" y="1726841"/>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483" name="Google Shape;483;p16"/>
          <p:cNvSpPr txBox="1"/>
          <p:nvPr>
            <p:ph type="subTitle" idx="2"/>
          </p:nvPr>
        </p:nvSpPr>
        <p:spPr>
          <a:xfrm>
            <a:off x="1735250" y="2107319"/>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4" name="Google Shape;484;p16"/>
          <p:cNvSpPr txBox="1"/>
          <p:nvPr>
            <p:ph type="subTitle" idx="3"/>
          </p:nvPr>
        </p:nvSpPr>
        <p:spPr>
          <a:xfrm>
            <a:off x="1735250" y="3305362"/>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485" name="Google Shape;485;p16"/>
          <p:cNvSpPr txBox="1"/>
          <p:nvPr>
            <p:ph type="subTitle" idx="4"/>
          </p:nvPr>
        </p:nvSpPr>
        <p:spPr>
          <a:xfrm>
            <a:off x="1735250" y="3685840"/>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6" name="Google Shape;486;p16"/>
          <p:cNvSpPr txBox="1"/>
          <p:nvPr>
            <p:ph type="subTitle" idx="5"/>
          </p:nvPr>
        </p:nvSpPr>
        <p:spPr>
          <a:xfrm>
            <a:off x="5741400" y="1726841"/>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487" name="Google Shape;487;p16"/>
          <p:cNvSpPr txBox="1"/>
          <p:nvPr>
            <p:ph type="subTitle" idx="6"/>
          </p:nvPr>
        </p:nvSpPr>
        <p:spPr>
          <a:xfrm>
            <a:off x="5741400" y="2107319"/>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8" name="Google Shape;488;p16"/>
          <p:cNvSpPr txBox="1"/>
          <p:nvPr>
            <p:ph type="subTitle" idx="7"/>
          </p:nvPr>
        </p:nvSpPr>
        <p:spPr>
          <a:xfrm>
            <a:off x="5741400" y="3305362"/>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489" name="Google Shape;489;p16"/>
          <p:cNvSpPr txBox="1"/>
          <p:nvPr>
            <p:ph type="subTitle" idx="8"/>
          </p:nvPr>
        </p:nvSpPr>
        <p:spPr>
          <a:xfrm>
            <a:off x="5741400" y="3685840"/>
            <a:ext cx="2579400" cy="506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490" name="Shape 490"/>
        <p:cNvGrpSpPr/>
        <p:nvPr/>
      </p:nvGrpSpPr>
      <p:grpSpPr>
        <a:xfrm>
          <a:off x="0" y="0"/>
          <a:ext cx="0" cy="0"/>
          <a:chOff x="0" y="0"/>
          <a:chExt cx="0" cy="0"/>
        </a:xfrm>
      </p:grpSpPr>
      <p:sp>
        <p:nvSpPr>
          <p:cNvPr id="491" name="Google Shape;491;p17"/>
          <p:cNvSpPr txBox="1"/>
          <p:nvPr>
            <p:ph type="subTitle" idx="1"/>
          </p:nvPr>
        </p:nvSpPr>
        <p:spPr>
          <a:xfrm>
            <a:off x="885175" y="3574317"/>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492" name="Google Shape;492;p17"/>
          <p:cNvSpPr txBox="1"/>
          <p:nvPr>
            <p:ph type="subTitle" idx="2"/>
          </p:nvPr>
        </p:nvSpPr>
        <p:spPr>
          <a:xfrm>
            <a:off x="885175"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3" name="Google Shape;493;p17"/>
          <p:cNvSpPr txBox="1"/>
          <p:nvPr>
            <p:ph type="subTitle" idx="3"/>
          </p:nvPr>
        </p:nvSpPr>
        <p:spPr>
          <a:xfrm>
            <a:off x="3536543" y="3574317"/>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494" name="Google Shape;494;p17"/>
          <p:cNvSpPr txBox="1"/>
          <p:nvPr>
            <p:ph type="subTitle" idx="4"/>
          </p:nvPr>
        </p:nvSpPr>
        <p:spPr>
          <a:xfrm>
            <a:off x="3536557"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5" name="Google Shape;495;p17"/>
          <p:cNvSpPr txBox="1"/>
          <p:nvPr>
            <p:ph type="subTitle" idx="5"/>
          </p:nvPr>
        </p:nvSpPr>
        <p:spPr>
          <a:xfrm>
            <a:off x="6187925" y="3574317"/>
            <a:ext cx="20709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496" name="Google Shape;496;p17"/>
          <p:cNvSpPr txBox="1"/>
          <p:nvPr>
            <p:ph type="subTitle" idx="6"/>
          </p:nvPr>
        </p:nvSpPr>
        <p:spPr>
          <a:xfrm>
            <a:off x="6187925" y="3974562"/>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7" name="Google Shape;497;p17"/>
          <p:cNvSpPr txBox="1"/>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p:txBody>
      </p:sp>
      <p:sp>
        <p:nvSpPr>
          <p:cNvPr id="498" name="Google Shape;498;p17"/>
          <p:cNvSpPr txBox="1"/>
          <p:nvPr>
            <p:ph type="subTitle" idx="7"/>
          </p:nvPr>
        </p:nvSpPr>
        <p:spPr>
          <a:xfrm>
            <a:off x="885175"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499" name="Google Shape;499;p17"/>
          <p:cNvSpPr txBox="1"/>
          <p:nvPr>
            <p:ph type="subTitle" idx="8"/>
          </p:nvPr>
        </p:nvSpPr>
        <p:spPr>
          <a:xfrm>
            <a:off x="885175"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0" name="Google Shape;500;p17"/>
          <p:cNvSpPr txBox="1"/>
          <p:nvPr>
            <p:ph type="subTitle" idx="9"/>
          </p:nvPr>
        </p:nvSpPr>
        <p:spPr>
          <a:xfrm>
            <a:off x="3536543"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501" name="Google Shape;501;p17"/>
          <p:cNvSpPr txBox="1"/>
          <p:nvPr>
            <p:ph type="subTitle" idx="13"/>
          </p:nvPr>
        </p:nvSpPr>
        <p:spPr>
          <a:xfrm>
            <a:off x="3536557"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2" name="Google Shape;502;p17"/>
          <p:cNvSpPr txBox="1"/>
          <p:nvPr>
            <p:ph type="subTitle" idx="14"/>
          </p:nvPr>
        </p:nvSpPr>
        <p:spPr>
          <a:xfrm>
            <a:off x="6187925" y="1849391"/>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503" name="Google Shape;503;p17"/>
          <p:cNvSpPr txBox="1"/>
          <p:nvPr>
            <p:ph type="subTitle" idx="15"/>
          </p:nvPr>
        </p:nvSpPr>
        <p:spPr>
          <a:xfrm>
            <a:off x="6187925" y="224963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4" name="Google Shape;504;p17"/>
          <p:cNvSpPr txBox="1"/>
          <p:nvPr>
            <p:ph type="title" idx="16" hasCustomPrompt="1"/>
          </p:nvPr>
        </p:nvSpPr>
        <p:spPr>
          <a:xfrm>
            <a:off x="1477675"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5" name="Google Shape;505;p17"/>
          <p:cNvSpPr txBox="1"/>
          <p:nvPr>
            <p:ph type="title" idx="17" hasCustomPrompt="1"/>
          </p:nvPr>
        </p:nvSpPr>
        <p:spPr>
          <a:xfrm>
            <a:off x="4129043"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6" name="Google Shape;506;p17"/>
          <p:cNvSpPr txBox="1"/>
          <p:nvPr>
            <p:ph type="title" idx="18" hasCustomPrompt="1"/>
          </p:nvPr>
        </p:nvSpPr>
        <p:spPr>
          <a:xfrm>
            <a:off x="1477675"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7" name="Google Shape;507;p17"/>
          <p:cNvSpPr txBox="1"/>
          <p:nvPr>
            <p:ph type="title" idx="19" hasCustomPrompt="1"/>
          </p:nvPr>
        </p:nvSpPr>
        <p:spPr>
          <a:xfrm>
            <a:off x="4129043"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8" name="Google Shape;508;p17"/>
          <p:cNvSpPr txBox="1"/>
          <p:nvPr>
            <p:ph type="title" idx="20" hasCustomPrompt="1"/>
          </p:nvPr>
        </p:nvSpPr>
        <p:spPr>
          <a:xfrm>
            <a:off x="6780425" y="1278011"/>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9" name="Google Shape;509;p17"/>
          <p:cNvSpPr txBox="1"/>
          <p:nvPr>
            <p:ph type="title" idx="21" hasCustomPrompt="1"/>
          </p:nvPr>
        </p:nvSpPr>
        <p:spPr>
          <a:xfrm>
            <a:off x="6780425" y="3002952"/>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510" name="Google Shape;510;p17"/>
          <p:cNvGrpSpPr/>
          <p:nvPr/>
        </p:nvGrpSpPr>
        <p:grpSpPr>
          <a:xfrm>
            <a:off x="6995490" y="1596696"/>
            <a:ext cx="3381518" cy="4266167"/>
            <a:chOff x="6995490" y="1733095"/>
            <a:chExt cx="3381518" cy="4266167"/>
          </a:xfrm>
        </p:grpSpPr>
        <p:sp>
          <p:nvSpPr>
            <p:cNvPr id="511" name="Google Shape;511;p17"/>
            <p:cNvSpPr/>
            <p:nvPr/>
          </p:nvSpPr>
          <p:spPr>
            <a:xfrm>
              <a:off x="6995490" y="3994682"/>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17"/>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17"/>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17"/>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17"/>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8" name="Google Shape;518;p17"/>
            <p:cNvGrpSpPr/>
            <p:nvPr/>
          </p:nvGrpSpPr>
          <p:grpSpPr>
            <a:xfrm rot="5400000" flipH="1">
              <a:off x="8520149" y="2304293"/>
              <a:ext cx="457201" cy="78377"/>
              <a:chOff x="2974099" y="851893"/>
              <a:chExt cx="129011" cy="22560"/>
            </a:xfrm>
          </p:grpSpPr>
          <p:sp>
            <p:nvSpPr>
              <p:cNvPr id="519" name="Google Shape;519;p17"/>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17"/>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17"/>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17"/>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17"/>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24" name="Google Shape;524;p17"/>
          <p:cNvGrpSpPr/>
          <p:nvPr/>
        </p:nvGrpSpPr>
        <p:grpSpPr>
          <a:xfrm>
            <a:off x="-1233008" y="-719363"/>
            <a:ext cx="2502550" cy="2887916"/>
            <a:chOff x="-1115609" y="-430563"/>
            <a:chExt cx="2502550" cy="2887916"/>
          </a:xfrm>
        </p:grpSpPr>
        <p:sp>
          <p:nvSpPr>
            <p:cNvPr id="525" name="Google Shape;525;p17"/>
            <p:cNvSpPr/>
            <p:nvPr/>
          </p:nvSpPr>
          <p:spPr>
            <a:xfrm rot="5400000" flipH="1">
              <a:off x="-1140839" y="9230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17"/>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17"/>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17"/>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17"/>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17"/>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17"/>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17"/>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17"/>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17"/>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17"/>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17"/>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17"/>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5_1_1_1_1">
    <p:spTree>
      <p:nvGrpSpPr>
        <p:cNvPr id="542" name="Shape 542"/>
        <p:cNvGrpSpPr/>
        <p:nvPr/>
      </p:nvGrpSpPr>
      <p:grpSpPr>
        <a:xfrm>
          <a:off x="0" y="0"/>
          <a:ext cx="0" cy="0"/>
          <a:chOff x="0" y="0"/>
          <a:chExt cx="0" cy="0"/>
        </a:xfrm>
      </p:grpSpPr>
      <p:grpSp>
        <p:nvGrpSpPr>
          <p:cNvPr id="543" name="Google Shape;543;p18"/>
          <p:cNvGrpSpPr/>
          <p:nvPr/>
        </p:nvGrpSpPr>
        <p:grpSpPr>
          <a:xfrm>
            <a:off x="-1555090" y="1586820"/>
            <a:ext cx="3381518" cy="4266167"/>
            <a:chOff x="-1555090" y="1586820"/>
            <a:chExt cx="3381518" cy="4266167"/>
          </a:xfrm>
        </p:grpSpPr>
        <p:sp>
          <p:nvSpPr>
            <p:cNvPr id="544" name="Google Shape;544;p18"/>
            <p:cNvSpPr/>
            <p:nvPr/>
          </p:nvSpPr>
          <p:spPr>
            <a:xfrm flipH="1">
              <a:off x="-1205398" y="3848407"/>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1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1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1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1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18"/>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18"/>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18"/>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18"/>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57" name="Google Shape;557;p18"/>
          <p:cNvGrpSpPr/>
          <p:nvPr/>
        </p:nvGrpSpPr>
        <p:grpSpPr>
          <a:xfrm>
            <a:off x="7948800" y="2279498"/>
            <a:ext cx="3002278" cy="3076170"/>
            <a:chOff x="7796400" y="2279498"/>
            <a:chExt cx="3002278" cy="3076170"/>
          </a:xfrm>
        </p:grpSpPr>
        <p:sp>
          <p:nvSpPr>
            <p:cNvPr id="558" name="Google Shape;558;p18"/>
            <p:cNvSpPr/>
            <p:nvPr/>
          </p:nvSpPr>
          <p:spPr>
            <a:xfrm>
              <a:off x="7796400" y="38484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18"/>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18"/>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18"/>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18"/>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18"/>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18"/>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18"/>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1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1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1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1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1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avLst/>
                <a:gdLst/>
                <a:ahLst/>
                <a:cxnLst/>
                <a:rect l="l" t="t" r="r" b="b"/>
                <a:pathLst>
                  <a:path w="9341" h="2757" extrusionOk="0">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18"/>
              <p:cNvSpPr/>
              <p:nvPr/>
            </p:nvSpPr>
            <p:spPr>
              <a:xfrm flipH="1">
                <a:off x="7881778" y="696098"/>
                <a:ext cx="114567" cy="98180"/>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78" name="Google Shape;578;p18"/>
          <p:cNvSpPr txBox="1"/>
          <p:nvPr>
            <p:ph type="title" hasCustomPrompt="1"/>
          </p:nvPr>
        </p:nvSpPr>
        <p:spPr>
          <a:xfrm>
            <a:off x="775850"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79" name="Google Shape;579;p18"/>
          <p:cNvSpPr txBox="1"/>
          <p:nvPr>
            <p:ph type="title" idx="2" hasCustomPrompt="1"/>
          </p:nvPr>
        </p:nvSpPr>
        <p:spPr>
          <a:xfrm>
            <a:off x="6074050"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0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580" name="Google Shape;580;p18"/>
          <p:cNvSpPr txBox="1"/>
          <p:nvPr>
            <p:ph type="title" idx="3"/>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581" name="Google Shape;581;p18"/>
          <p:cNvSpPr txBox="1"/>
          <p:nvPr>
            <p:ph type="subTitle" idx="1"/>
          </p:nvPr>
        </p:nvSpPr>
        <p:spPr>
          <a:xfrm flipH="1">
            <a:off x="775850"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582" name="Google Shape;582;p18"/>
          <p:cNvSpPr txBox="1"/>
          <p:nvPr>
            <p:ph type="subTitle" idx="4"/>
          </p:nvPr>
        </p:nvSpPr>
        <p:spPr>
          <a:xfrm flipH="1">
            <a:off x="775850"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583" name="Google Shape;583;p18"/>
          <p:cNvSpPr txBox="1"/>
          <p:nvPr>
            <p:ph type="subTitle" idx="5"/>
          </p:nvPr>
        </p:nvSpPr>
        <p:spPr>
          <a:xfrm flipH="1">
            <a:off x="6074050"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584" name="Google Shape;584;p18"/>
          <p:cNvSpPr txBox="1"/>
          <p:nvPr>
            <p:ph type="subTitle" idx="6"/>
          </p:nvPr>
        </p:nvSpPr>
        <p:spPr>
          <a:xfrm flipH="1">
            <a:off x="6074050"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585" name="Google Shape;585;p18"/>
          <p:cNvSpPr txBox="1"/>
          <p:nvPr>
            <p:ph type="title" idx="7" hasCustomPrompt="1"/>
          </p:nvPr>
        </p:nvSpPr>
        <p:spPr>
          <a:xfrm>
            <a:off x="3424975" y="1434420"/>
            <a:ext cx="22941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586" name="Google Shape;586;p18"/>
          <p:cNvSpPr txBox="1"/>
          <p:nvPr>
            <p:ph type="subTitle" idx="8"/>
          </p:nvPr>
        </p:nvSpPr>
        <p:spPr>
          <a:xfrm flipH="1">
            <a:off x="3424975" y="3426272"/>
            <a:ext cx="2294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587" name="Google Shape;587;p18"/>
          <p:cNvSpPr txBox="1"/>
          <p:nvPr>
            <p:ph type="subTitle" idx="9"/>
          </p:nvPr>
        </p:nvSpPr>
        <p:spPr>
          <a:xfrm flipH="1">
            <a:off x="3424975" y="3758780"/>
            <a:ext cx="22941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17_1_1">
    <p:spTree>
      <p:nvGrpSpPr>
        <p:cNvPr id="588" name="Shape 588"/>
        <p:cNvGrpSpPr/>
        <p:nvPr/>
      </p:nvGrpSpPr>
      <p:grpSpPr>
        <a:xfrm>
          <a:off x="0" y="0"/>
          <a:ext cx="0" cy="0"/>
          <a:chOff x="0" y="0"/>
          <a:chExt cx="0" cy="0"/>
        </a:xfrm>
      </p:grpSpPr>
      <p:grpSp>
        <p:nvGrpSpPr>
          <p:cNvPr id="589" name="Google Shape;589;p19"/>
          <p:cNvGrpSpPr/>
          <p:nvPr/>
        </p:nvGrpSpPr>
        <p:grpSpPr>
          <a:xfrm>
            <a:off x="5604680" y="538591"/>
            <a:ext cx="6322114" cy="7255046"/>
            <a:chOff x="5604680" y="557027"/>
            <a:chExt cx="6322114" cy="7255046"/>
          </a:xfrm>
        </p:grpSpPr>
        <p:sp>
          <p:nvSpPr>
            <p:cNvPr id="590" name="Google Shape;590;p19"/>
            <p:cNvSpPr/>
            <p:nvPr/>
          </p:nvSpPr>
          <p:spPr>
            <a:xfrm flipH="1">
              <a:off x="5604680" y="5570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19"/>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19"/>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19"/>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19"/>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19"/>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19"/>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19"/>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04" name="Google Shape;604;p19"/>
          <p:cNvGrpSpPr/>
          <p:nvPr/>
        </p:nvGrpSpPr>
        <p:grpSpPr>
          <a:xfrm>
            <a:off x="-2438675" y="1770046"/>
            <a:ext cx="6322101" cy="5677064"/>
            <a:chOff x="-2438675" y="1770046"/>
            <a:chExt cx="6322101" cy="5677064"/>
          </a:xfrm>
        </p:grpSpPr>
        <p:sp>
          <p:nvSpPr>
            <p:cNvPr id="605" name="Google Shape;605;p19"/>
            <p:cNvSpPr/>
            <p:nvPr/>
          </p:nvSpPr>
          <p:spPr>
            <a:xfrm>
              <a:off x="-2438675" y="1770046"/>
              <a:ext cx="6322101" cy="5677064"/>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6" name="Google Shape;606;p19"/>
            <p:cNvGrpSpPr/>
            <p:nvPr/>
          </p:nvGrpSpPr>
          <p:grpSpPr>
            <a:xfrm rot="-5400000" flipH="1">
              <a:off x="358472" y="2658178"/>
              <a:ext cx="618213" cy="306426"/>
              <a:chOff x="5989375" y="1843575"/>
              <a:chExt cx="136525" cy="67675"/>
            </a:xfrm>
          </p:grpSpPr>
          <p:sp>
            <p:nvSpPr>
              <p:cNvPr id="607" name="Google Shape;607;p19"/>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19"/>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19"/>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19"/>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19"/>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19"/>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19"/>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19"/>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19"/>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18" name="Google Shape;618;p19"/>
          <p:cNvSpPr txBox="1"/>
          <p:nvPr>
            <p:ph type="body" idx="1"/>
          </p:nvPr>
        </p:nvSpPr>
        <p:spPr>
          <a:xfrm>
            <a:off x="1370700" y="1401575"/>
            <a:ext cx="6402600" cy="26826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a:lvl1pPr>
            <a:lvl2pPr marL="914400" lvl="1" indent="-317500" rtl="0">
              <a:spcBef>
                <a:spcPts val="100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p:txBody>
      </p:sp>
      <p:sp>
        <p:nvSpPr>
          <p:cNvPr id="619" name="Google Shape;619;p19"/>
          <p:cNvSpPr txBox="1"/>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0_1_1_1_1_1_1_1_1">
    <p:spTree>
      <p:nvGrpSpPr>
        <p:cNvPr id="620" name="Shape 620"/>
        <p:cNvGrpSpPr/>
        <p:nvPr/>
      </p:nvGrpSpPr>
      <p:grpSpPr>
        <a:xfrm>
          <a:off x="0" y="0"/>
          <a:ext cx="0" cy="0"/>
          <a:chOff x="0" y="0"/>
          <a:chExt cx="0" cy="0"/>
        </a:xfrm>
      </p:grpSpPr>
      <p:grpSp>
        <p:nvGrpSpPr>
          <p:cNvPr id="621" name="Google Shape;621;p20"/>
          <p:cNvGrpSpPr/>
          <p:nvPr/>
        </p:nvGrpSpPr>
        <p:grpSpPr>
          <a:xfrm>
            <a:off x="-634797" y="3286130"/>
            <a:ext cx="3353621" cy="3958111"/>
            <a:chOff x="-634797" y="3286130"/>
            <a:chExt cx="3353621" cy="3958111"/>
          </a:xfrm>
        </p:grpSpPr>
        <p:sp>
          <p:nvSpPr>
            <p:cNvPr id="622" name="Google Shape;622;p20"/>
            <p:cNvSpPr/>
            <p:nvPr/>
          </p:nvSpPr>
          <p:spPr>
            <a:xfrm flipH="1">
              <a:off x="-634797" y="366776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2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20"/>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20"/>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20"/>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20"/>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3" name="Google Shape;633;p20"/>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34" name="Google Shape;634;p20"/>
          <p:cNvGrpSpPr/>
          <p:nvPr/>
        </p:nvGrpSpPr>
        <p:grpSpPr>
          <a:xfrm>
            <a:off x="7628079" y="-156345"/>
            <a:ext cx="3031826" cy="2586940"/>
            <a:chOff x="7628092" y="-156362"/>
            <a:chExt cx="3031826" cy="2586940"/>
          </a:xfrm>
        </p:grpSpPr>
        <p:sp>
          <p:nvSpPr>
            <p:cNvPr id="635" name="Google Shape;635;p20"/>
            <p:cNvSpPr/>
            <p:nvPr/>
          </p:nvSpPr>
          <p:spPr>
            <a:xfrm flipH="1">
              <a:off x="7628092" y="-156362"/>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20"/>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20"/>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20"/>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20"/>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20"/>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20"/>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20"/>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5" name="Google Shape;645;p20"/>
            <p:cNvSpPr/>
            <p:nvPr/>
          </p:nvSpPr>
          <p:spPr>
            <a:xfrm rot="10800000">
              <a:off x="8411505" y="-15636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6" name="Google Shape;646;p20"/>
          <p:cNvSpPr txBox="1"/>
          <p:nvPr>
            <p:ph type="subTitle" idx="1"/>
          </p:nvPr>
        </p:nvSpPr>
        <p:spPr>
          <a:xfrm>
            <a:off x="1918200" y="3972368"/>
            <a:ext cx="53076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647" name="Google Shape;647;p20"/>
          <p:cNvSpPr txBox="1"/>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000"/>
              <a:buFont typeface="Fredoka One"/>
              <a:buN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5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avLst/>
                <a:gdLst/>
                <a:ahLst/>
                <a:cxnLst/>
                <a:rect l="l" t="t" r="r" b="b"/>
                <a:pathLst>
                  <a:path w="22289" h="13154" extrusionOk="0">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avLst/>
                  <a:gdLst/>
                  <a:ahLst/>
                  <a:cxnLst/>
                  <a:rect l="l" t="t" r="r" b="b"/>
                  <a:pathLst>
                    <a:path w="43776" h="60996" extrusionOk="0">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p:nvPr/>
              </p:nvSpPr>
              <p:spPr>
                <a:xfrm>
                  <a:off x="6907161" y="4010501"/>
                  <a:ext cx="633201" cy="633201"/>
                </a:xfrm>
                <a:custGeom>
                  <a:avLst/>
                  <a:gdLst/>
                  <a:ahLst/>
                  <a:cxnLst/>
                  <a:rect l="l" t="t" r="r" b="b"/>
                  <a:pathLst>
                    <a:path w="7539" h="7539" extrusionOk="0">
                      <a:moveTo>
                        <a:pt x="5389" y="1"/>
                      </a:moveTo>
                      <a:lnTo>
                        <a:pt x="2695" y="2699"/>
                      </a:lnTo>
                      <a:lnTo>
                        <a:pt x="1" y="5393"/>
                      </a:lnTo>
                      <a:lnTo>
                        <a:pt x="1" y="7538"/>
                      </a:lnTo>
                      <a:lnTo>
                        <a:pt x="3767" y="3771"/>
                      </a:lnTo>
                      <a:lnTo>
                        <a:pt x="7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3"/>
                <p:cNvSpPr/>
                <p:nvPr/>
              </p:nvSpPr>
              <p:spPr>
                <a:xfrm>
                  <a:off x="4825133" y="5781599"/>
                  <a:ext cx="181250" cy="155717"/>
                </a:xfrm>
                <a:custGeom>
                  <a:avLst/>
                  <a:gdLst/>
                  <a:ahLst/>
                  <a:cxnLst/>
                  <a:rect l="l" t="t" r="r" b="b"/>
                  <a:pathLst>
                    <a:path w="2158" h="1854" extrusionOk="0">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a:off x="8495412" y="589757"/>
                  <a:ext cx="181586" cy="155298"/>
                </a:xfrm>
                <a:custGeom>
                  <a:avLst/>
                  <a:gdLst/>
                  <a:ahLst/>
                  <a:cxnLst/>
                  <a:rect l="l" t="t" r="r" b="b"/>
                  <a:pathLst>
                    <a:path w="2162" h="1849" extrusionOk="0">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3"/>
                <p:cNvSpPr/>
                <p:nvPr/>
              </p:nvSpPr>
              <p:spPr>
                <a:xfrm>
                  <a:off x="4922981" y="4878622"/>
                  <a:ext cx="948499" cy="556770"/>
                </a:xfrm>
                <a:custGeom>
                  <a:avLst/>
                  <a:gdLst/>
                  <a:ahLst/>
                  <a:cxnLst/>
                  <a:rect l="l" t="t" r="r" b="b"/>
                  <a:pathLst>
                    <a:path w="11293" h="6629" extrusionOk="0">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2" name="Google Shape;62;p3"/>
            <p:cNvSpPr/>
            <p:nvPr/>
          </p:nvSpPr>
          <p:spPr>
            <a:xfrm flipH="1">
              <a:off x="-880479" y="4202588"/>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3"/>
            <p:cNvSpPr/>
            <p:nvPr/>
          </p:nvSpPr>
          <p:spPr>
            <a:xfrm>
              <a:off x="-1311941" y="-578758"/>
              <a:ext cx="4078254" cy="2696967"/>
            </a:xfrm>
            <a:custGeom>
              <a:avLst/>
              <a:gdLst/>
              <a:ahLst/>
              <a:cxnLst/>
              <a:rect l="l" t="t" r="r" b="b"/>
              <a:pathLst>
                <a:path w="31143" h="20595" extrusionOk="0">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3"/>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3"/>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3"/>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3"/>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avLst/>
                <a:gdLst/>
                <a:ahLst/>
                <a:cxnLst/>
                <a:rect l="l" t="t" r="r" b="b"/>
                <a:pathLst>
                  <a:path w="902" h="6326" extrusionOk="0">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3"/>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3"/>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3"/>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3"/>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a:off x="10208640" y="2996574"/>
                <a:ext cx="956898" cy="954546"/>
              </a:xfrm>
              <a:custGeom>
                <a:avLst/>
                <a:gdLst/>
                <a:ahLst/>
                <a:cxnLst/>
                <a:rect l="l" t="t" r="r" b="b"/>
                <a:pathLst>
                  <a:path w="11393" h="11365" extrusionOk="0">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3"/>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3"/>
              <p:cNvSpPr/>
              <p:nvPr/>
            </p:nvSpPr>
            <p:spPr>
              <a:xfrm>
                <a:off x="10228462" y="679122"/>
                <a:ext cx="148998" cy="127833"/>
              </a:xfrm>
              <a:custGeom>
                <a:avLst/>
                <a:gdLst/>
                <a:ahLst/>
                <a:cxnLst/>
                <a:rect l="l" t="t" r="r" b="b"/>
                <a:pathLst>
                  <a:path w="1774" h="1522" extrusionOk="0">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3"/>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3"/>
              <p:cNvSpPr/>
              <p:nvPr/>
            </p:nvSpPr>
            <p:spPr>
              <a:xfrm>
                <a:off x="9020853" y="1998017"/>
                <a:ext cx="1057770" cy="1611852"/>
              </a:xfrm>
              <a:custGeom>
                <a:avLst/>
                <a:gdLst/>
                <a:ahLst/>
                <a:cxnLst/>
                <a:rect l="l" t="t" r="r" b="b"/>
                <a:pathLst>
                  <a:path w="12594" h="19191" extrusionOk="0">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3"/>
              <p:cNvSpPr/>
              <p:nvPr/>
            </p:nvSpPr>
            <p:spPr>
              <a:xfrm>
                <a:off x="9805572" y="1401268"/>
                <a:ext cx="562817" cy="889370"/>
              </a:xfrm>
              <a:custGeom>
                <a:avLst/>
                <a:gdLst/>
                <a:ahLst/>
                <a:cxnLst/>
                <a:rect l="l" t="t" r="r" b="b"/>
                <a:pathLst>
                  <a:path w="6701" h="10589" extrusionOk="0">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3"/>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avLst/>
                <a:gdLst/>
                <a:ahLst/>
                <a:cxnLst/>
                <a:rect l="l" t="t" r="r" b="b"/>
                <a:pathLst>
                  <a:path w="1635" h="1157" extrusionOk="0">
                    <a:moveTo>
                      <a:pt x="1" y="0"/>
                    </a:moveTo>
                    <a:lnTo>
                      <a:pt x="954" y="1157"/>
                    </a:lnTo>
                    <a:lnTo>
                      <a:pt x="1634" y="115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3"/>
              <p:cNvSpPr/>
              <p:nvPr/>
            </p:nvSpPr>
            <p:spPr>
              <a:xfrm>
                <a:off x="8456357" y="4872911"/>
                <a:ext cx="137576" cy="97176"/>
              </a:xfrm>
              <a:custGeom>
                <a:avLst/>
                <a:gdLst/>
                <a:ahLst/>
                <a:cxnLst/>
                <a:rect l="l" t="t" r="r" b="b"/>
                <a:pathLst>
                  <a:path w="1638" h="1157" extrusionOk="0">
                    <a:moveTo>
                      <a:pt x="1" y="0"/>
                    </a:moveTo>
                    <a:lnTo>
                      <a:pt x="958"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3"/>
              <p:cNvSpPr/>
              <p:nvPr/>
            </p:nvSpPr>
            <p:spPr>
              <a:xfrm>
                <a:off x="8561260"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3"/>
              <p:cNvSpPr/>
              <p:nvPr/>
            </p:nvSpPr>
            <p:spPr>
              <a:xfrm>
                <a:off x="8666164"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3"/>
              <p:cNvSpPr/>
              <p:nvPr/>
            </p:nvSpPr>
            <p:spPr>
              <a:xfrm>
                <a:off x="8771067" y="4872911"/>
                <a:ext cx="137576" cy="97176"/>
              </a:xfrm>
              <a:custGeom>
                <a:avLst/>
                <a:gdLst/>
                <a:ahLst/>
                <a:cxnLst/>
                <a:rect l="l" t="t" r="r" b="b"/>
                <a:pathLst>
                  <a:path w="1638" h="1157" extrusionOk="0">
                    <a:moveTo>
                      <a:pt x="0"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6" name="Google Shape;96;p3"/>
            <p:cNvSpPr/>
            <p:nvPr/>
          </p:nvSpPr>
          <p:spPr>
            <a:xfrm>
              <a:off x="7306875" y="4600447"/>
              <a:ext cx="2229499" cy="657745"/>
            </a:xfrm>
            <a:custGeom>
              <a:avLst/>
              <a:gdLst/>
              <a:ahLst/>
              <a:cxnLst/>
              <a:rect l="l" t="t" r="r" b="b"/>
              <a:pathLst>
                <a:path w="21985" h="6486" extrusionOk="0">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3"/>
            <p:cNvSpPr/>
            <p:nvPr/>
          </p:nvSpPr>
          <p:spPr>
            <a:xfrm rot="-5400000">
              <a:off x="7658071" y="-461281"/>
              <a:ext cx="1325446" cy="1878100"/>
            </a:xfrm>
            <a:custGeom>
              <a:avLst/>
              <a:gdLst/>
              <a:ahLst/>
              <a:cxnLst/>
              <a:rect l="l" t="t" r="r" b="b"/>
              <a:pathLst>
                <a:path w="15781" h="22361" extrusionOk="0">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8" name="Google Shape;98;p3"/>
          <p:cNvSpPr txBox="1"/>
          <p:nvPr>
            <p:ph type="title"/>
          </p:nvPr>
        </p:nvSpPr>
        <p:spPr>
          <a:xfrm>
            <a:off x="1320300" y="2096633"/>
            <a:ext cx="6503400" cy="105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p:txBody>
      </p:sp>
      <p:sp>
        <p:nvSpPr>
          <p:cNvPr id="99" name="Google Shape;99;p3"/>
          <p:cNvSpPr txBox="1"/>
          <p:nvPr>
            <p:ph type="title" idx="2" hasCustomPrompt="1"/>
          </p:nvPr>
        </p:nvSpPr>
        <p:spPr>
          <a:xfrm>
            <a:off x="3915450" y="1163052"/>
            <a:ext cx="1313100" cy="77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00" name="Google Shape;100;p3"/>
          <p:cNvSpPr txBox="1"/>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0_1_1_1_1_1_1_1_1_1">
    <p:spTree>
      <p:nvGrpSpPr>
        <p:cNvPr id="648" name="Shape 648"/>
        <p:cNvGrpSpPr/>
        <p:nvPr/>
      </p:nvGrpSpPr>
      <p:grpSpPr>
        <a:xfrm>
          <a:off x="0" y="0"/>
          <a:ext cx="0" cy="0"/>
          <a:chOff x="0" y="0"/>
          <a:chExt cx="0" cy="0"/>
        </a:xfrm>
      </p:grpSpPr>
      <p:sp>
        <p:nvSpPr>
          <p:cNvPr id="649" name="Google Shape;649;p21"/>
          <p:cNvSpPr txBox="1"/>
          <p:nvPr>
            <p:ph type="body" idx="1"/>
          </p:nvPr>
        </p:nvSpPr>
        <p:spPr>
          <a:xfrm>
            <a:off x="722375" y="1129950"/>
            <a:ext cx="7704000" cy="34785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100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p:txBody>
      </p:sp>
      <p:sp>
        <p:nvSpPr>
          <p:cNvPr id="650" name="Google Shape;650;p21"/>
          <p:cNvSpPr txBox="1"/>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grpSp>
        <p:nvGrpSpPr>
          <p:cNvPr id="651" name="Google Shape;651;p21"/>
          <p:cNvGrpSpPr/>
          <p:nvPr/>
        </p:nvGrpSpPr>
        <p:grpSpPr>
          <a:xfrm flipH="1">
            <a:off x="4940054" y="3761619"/>
            <a:ext cx="4859943" cy="2698431"/>
            <a:chOff x="-788304" y="3837819"/>
            <a:chExt cx="4859943" cy="2698431"/>
          </a:xfrm>
        </p:grpSpPr>
        <p:sp>
          <p:nvSpPr>
            <p:cNvPr id="652" name="Google Shape;652;p21"/>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21"/>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21"/>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21"/>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21"/>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21"/>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21"/>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21"/>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21"/>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21"/>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66" name="Google Shape;666;p21"/>
          <p:cNvGrpSpPr/>
          <p:nvPr/>
        </p:nvGrpSpPr>
        <p:grpSpPr>
          <a:xfrm flipH="1">
            <a:off x="5745066" y="-1877775"/>
            <a:ext cx="4054931" cy="3690696"/>
            <a:chOff x="-626842" y="-1801575"/>
            <a:chExt cx="4054931" cy="3690696"/>
          </a:xfrm>
        </p:grpSpPr>
        <p:sp>
          <p:nvSpPr>
            <p:cNvPr id="667" name="Google Shape;667;p21"/>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21"/>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21"/>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21"/>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21"/>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676" name="Shape 676"/>
        <p:cNvGrpSpPr/>
        <p:nvPr/>
      </p:nvGrpSpPr>
      <p:grpSpPr>
        <a:xfrm>
          <a:off x="0" y="0"/>
          <a:ext cx="0" cy="0"/>
          <a:chOff x="0" y="0"/>
          <a:chExt cx="0" cy="0"/>
        </a:xfrm>
      </p:grpSpPr>
      <p:grpSp>
        <p:nvGrpSpPr>
          <p:cNvPr id="677" name="Google Shape;677;p22"/>
          <p:cNvGrpSpPr/>
          <p:nvPr/>
        </p:nvGrpSpPr>
        <p:grpSpPr>
          <a:xfrm>
            <a:off x="6637249" y="3517397"/>
            <a:ext cx="3213277" cy="3529318"/>
            <a:chOff x="6484849" y="3631196"/>
            <a:chExt cx="3213277" cy="3529318"/>
          </a:xfrm>
        </p:grpSpPr>
        <p:sp>
          <p:nvSpPr>
            <p:cNvPr id="678" name="Google Shape;678;p22"/>
            <p:cNvSpPr/>
            <p:nvPr/>
          </p:nvSpPr>
          <p:spPr>
            <a:xfrm>
              <a:off x="7145128" y="4325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9" name="Google Shape;679;p22"/>
            <p:cNvGrpSpPr/>
            <p:nvPr/>
          </p:nvGrpSpPr>
          <p:grpSpPr>
            <a:xfrm rot="10800000" flipH="1">
              <a:off x="6484849" y="3631196"/>
              <a:ext cx="2431677" cy="3529318"/>
              <a:chOff x="6769513" y="299393"/>
              <a:chExt cx="1308620" cy="1899525"/>
            </a:xfrm>
          </p:grpSpPr>
          <p:sp>
            <p:nvSpPr>
              <p:cNvPr id="680" name="Google Shape;680;p2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2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2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2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2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2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86" name="Google Shape;686;p22"/>
          <p:cNvGrpSpPr/>
          <p:nvPr/>
        </p:nvGrpSpPr>
        <p:grpSpPr>
          <a:xfrm>
            <a:off x="-2910022" y="-3831210"/>
            <a:ext cx="6654696" cy="7636707"/>
            <a:chOff x="-2910022" y="-3831210"/>
            <a:chExt cx="6654696" cy="7636707"/>
          </a:xfrm>
        </p:grpSpPr>
        <p:sp>
          <p:nvSpPr>
            <p:cNvPr id="687" name="Google Shape;687;p22"/>
            <p:cNvSpPr/>
            <p:nvPr/>
          </p:nvSpPr>
          <p:spPr>
            <a:xfrm rot="10800000" flipH="1">
              <a:off x="-2910022" y="-38312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2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2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2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2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2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2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2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699" name="Google Shape;699;p22"/>
          <p:cNvSpPr txBox="1"/>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700" name="Shape 700"/>
        <p:cNvGrpSpPr/>
        <p:nvPr/>
      </p:nvGrpSpPr>
      <p:grpSpPr>
        <a:xfrm>
          <a:off x="0" y="0"/>
          <a:ext cx="0" cy="0"/>
          <a:chOff x="0" y="0"/>
          <a:chExt cx="0" cy="0"/>
        </a:xfrm>
      </p:grpSpPr>
      <p:sp>
        <p:nvSpPr>
          <p:cNvPr id="701" name="Google Shape;701;p23"/>
          <p:cNvSpPr txBox="1"/>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grpSp>
        <p:nvGrpSpPr>
          <p:cNvPr id="702" name="Google Shape;702;p23"/>
          <p:cNvGrpSpPr/>
          <p:nvPr/>
        </p:nvGrpSpPr>
        <p:grpSpPr>
          <a:xfrm rot="10800000" flipH="1">
            <a:off x="8002875" y="-893617"/>
            <a:ext cx="1599393" cy="2188720"/>
            <a:chOff x="8051125" y="4018221"/>
            <a:chExt cx="1599393" cy="2188720"/>
          </a:xfrm>
        </p:grpSpPr>
        <p:sp>
          <p:nvSpPr>
            <p:cNvPr id="703" name="Google Shape;703;p23"/>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2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07" name="Google Shape;707;p23"/>
          <p:cNvGrpSpPr/>
          <p:nvPr/>
        </p:nvGrpSpPr>
        <p:grpSpPr>
          <a:xfrm>
            <a:off x="-2361718" y="1128115"/>
            <a:ext cx="6322114" cy="7255046"/>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23"/>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1" name="Google Shape;711;p23"/>
            <p:cNvGrpSpPr/>
            <p:nvPr/>
          </p:nvGrpSpPr>
          <p:grpSpPr>
            <a:xfrm rot="-5400000" flipH="1">
              <a:off x="413271" y="3223016"/>
              <a:ext cx="618213" cy="306426"/>
              <a:chOff x="5989375" y="1843575"/>
              <a:chExt cx="136525" cy="67675"/>
            </a:xfrm>
          </p:grpSpPr>
          <p:sp>
            <p:nvSpPr>
              <p:cNvPr id="712" name="Google Shape;712;p2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2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2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2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2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2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2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2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12_1">
    <p:spTree>
      <p:nvGrpSpPr>
        <p:cNvPr id="720" name="Shape 720"/>
        <p:cNvGrpSpPr/>
        <p:nvPr/>
      </p:nvGrpSpPr>
      <p:grpSpPr>
        <a:xfrm>
          <a:off x="0" y="0"/>
          <a:ext cx="0" cy="0"/>
          <a:chOff x="0" y="0"/>
          <a:chExt cx="0" cy="0"/>
        </a:xfrm>
      </p:grpSpPr>
      <p:grpSp>
        <p:nvGrpSpPr>
          <p:cNvPr id="721" name="Google Shape;721;p24"/>
          <p:cNvGrpSpPr/>
          <p:nvPr/>
        </p:nvGrpSpPr>
        <p:grpSpPr>
          <a:xfrm>
            <a:off x="6302380" y="-753973"/>
            <a:ext cx="4838246" cy="8737202"/>
            <a:chOff x="6149980" y="-753973"/>
            <a:chExt cx="4838246" cy="8737202"/>
          </a:xfrm>
        </p:grpSpPr>
        <p:sp>
          <p:nvSpPr>
            <p:cNvPr id="722" name="Google Shape;722;p24"/>
            <p:cNvSpPr/>
            <p:nvPr/>
          </p:nvSpPr>
          <p:spPr>
            <a:xfrm rot="10800000">
              <a:off x="6501374" y="2350375"/>
              <a:ext cx="4486853" cy="2966613"/>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3" name="Google Shape;723;p24"/>
            <p:cNvGrpSpPr/>
            <p:nvPr/>
          </p:nvGrpSpPr>
          <p:grpSpPr>
            <a:xfrm flipH="1">
              <a:off x="7623943" y="2421824"/>
              <a:ext cx="300359" cy="299855"/>
              <a:chOff x="1466575" y="2391250"/>
              <a:chExt cx="59575" cy="59475"/>
            </a:xfrm>
          </p:grpSpPr>
          <p:sp>
            <p:nvSpPr>
              <p:cNvPr id="724" name="Google Shape;724;p24"/>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24"/>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 name="Google Shape;726;p24"/>
            <p:cNvGrpSpPr/>
            <p:nvPr/>
          </p:nvGrpSpPr>
          <p:grpSpPr>
            <a:xfrm flipH="1">
              <a:off x="6149980" y="-661273"/>
              <a:ext cx="2817846" cy="4069237"/>
              <a:chOff x="278245" y="-184325"/>
              <a:chExt cx="2358228" cy="3405504"/>
            </a:xfrm>
          </p:grpSpPr>
          <p:grpSp>
            <p:nvGrpSpPr>
              <p:cNvPr id="727" name="Google Shape;727;p24"/>
              <p:cNvGrpSpPr/>
              <p:nvPr/>
            </p:nvGrpSpPr>
            <p:grpSpPr>
              <a:xfrm>
                <a:off x="278245" y="-184325"/>
                <a:ext cx="2358228" cy="3336759"/>
                <a:chOff x="1181475" y="2041825"/>
                <a:chExt cx="620325" cy="877725"/>
              </a:xfrm>
            </p:grpSpPr>
            <p:sp>
              <p:nvSpPr>
                <p:cNvPr id="728" name="Google Shape;728;p24"/>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24"/>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24"/>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24"/>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24"/>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3" name="Google Shape;733;p24"/>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4" name="Google Shape;734;p24"/>
            <p:cNvSpPr/>
            <p:nvPr/>
          </p:nvSpPr>
          <p:spPr>
            <a:xfrm rot="10800000">
              <a:off x="8012311"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35" name="Google Shape;735;p24"/>
            <p:cNvGrpSpPr/>
            <p:nvPr/>
          </p:nvGrpSpPr>
          <p:grpSpPr>
            <a:xfrm>
              <a:off x="7560791" y="3580603"/>
              <a:ext cx="3173104" cy="4402627"/>
              <a:chOff x="2132995" y="960308"/>
              <a:chExt cx="496177" cy="688438"/>
            </a:xfrm>
          </p:grpSpPr>
          <p:sp>
            <p:nvSpPr>
              <p:cNvPr id="736" name="Google Shape;736;p24"/>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24"/>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24"/>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24"/>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24"/>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41" name="Google Shape;741;p24"/>
          <p:cNvGrpSpPr/>
          <p:nvPr/>
        </p:nvGrpSpPr>
        <p:grpSpPr>
          <a:xfrm>
            <a:off x="-2749105" y="-2045480"/>
            <a:ext cx="6654696" cy="9234460"/>
            <a:chOff x="-2596705" y="-2045480"/>
            <a:chExt cx="6654696" cy="9234460"/>
          </a:xfrm>
        </p:grpSpPr>
        <p:grpSp>
          <p:nvGrpSpPr>
            <p:cNvPr id="742" name="Google Shape;742;p24"/>
            <p:cNvGrpSpPr/>
            <p:nvPr/>
          </p:nvGrpSpPr>
          <p:grpSpPr>
            <a:xfrm flipH="1">
              <a:off x="722369" y="491148"/>
              <a:ext cx="801674" cy="397824"/>
              <a:chOff x="1622300" y="2291700"/>
              <a:chExt cx="118800" cy="58950"/>
            </a:xfrm>
          </p:grpSpPr>
          <p:sp>
            <p:nvSpPr>
              <p:cNvPr id="743" name="Google Shape;743;p24"/>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24"/>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24"/>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24"/>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24"/>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24"/>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24"/>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24"/>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1" name="Google Shape;751;p24"/>
            <p:cNvSpPr/>
            <p:nvPr/>
          </p:nvSpPr>
          <p:spPr>
            <a:xfrm>
              <a:off x="-2596705" y="-1246603"/>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2" name="Google Shape;752;p24"/>
            <p:cNvGrpSpPr/>
            <p:nvPr/>
          </p:nvGrpSpPr>
          <p:grpSpPr>
            <a:xfrm rot="10800000">
              <a:off x="-1185762" y="-2045480"/>
              <a:ext cx="2901864" cy="4211818"/>
              <a:chOff x="6769513" y="299393"/>
              <a:chExt cx="1308620" cy="1899525"/>
            </a:xfrm>
          </p:grpSpPr>
          <p:sp>
            <p:nvSpPr>
              <p:cNvPr id="753" name="Google Shape;753;p2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2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2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2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2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2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9" name="Google Shape;759;p24"/>
            <p:cNvSpPr/>
            <p:nvPr/>
          </p:nvSpPr>
          <p:spPr>
            <a:xfrm rot="10800000">
              <a:off x="1102163" y="4774798"/>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0" name="Google Shape;760;p24"/>
            <p:cNvGrpSpPr/>
            <p:nvPr/>
          </p:nvGrpSpPr>
          <p:grpSpPr>
            <a:xfrm flipH="1">
              <a:off x="-1973878" y="2737381"/>
              <a:ext cx="3265346" cy="3441180"/>
              <a:chOff x="2011428" y="602777"/>
              <a:chExt cx="774292" cy="815987"/>
            </a:xfrm>
          </p:grpSpPr>
          <p:sp>
            <p:nvSpPr>
              <p:cNvPr id="761" name="Google Shape;761;p24"/>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24"/>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24"/>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24"/>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24"/>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24"/>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 name="Google Shape;767;p24"/>
            <p:cNvGrpSpPr/>
            <p:nvPr/>
          </p:nvGrpSpPr>
          <p:grpSpPr>
            <a:xfrm rot="-5400000">
              <a:off x="-1256153" y="3835717"/>
              <a:ext cx="3265346" cy="3441180"/>
              <a:chOff x="2011428" y="602777"/>
              <a:chExt cx="774292" cy="815987"/>
            </a:xfrm>
          </p:grpSpPr>
          <p:sp>
            <p:nvSpPr>
              <p:cNvPr id="768" name="Google Shape;768;p24"/>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24"/>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24"/>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24"/>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24"/>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24"/>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774" name="Google Shape;774;p24"/>
          <p:cNvSpPr txBox="1"/>
          <p:nvPr>
            <p:ph type="title"/>
          </p:nvPr>
        </p:nvSpPr>
        <p:spPr>
          <a:xfrm>
            <a:off x="2646000" y="491162"/>
            <a:ext cx="38520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75" name="Google Shape;775;p24"/>
          <p:cNvSpPr txBox="1"/>
          <p:nvPr>
            <p:ph type="subTitle" idx="1"/>
          </p:nvPr>
        </p:nvSpPr>
        <p:spPr>
          <a:xfrm>
            <a:off x="2646000" y="1407566"/>
            <a:ext cx="38520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p:txBody>
      </p:sp>
      <p:sp>
        <p:nvSpPr>
          <p:cNvPr id="776" name="Google Shape;776;p24"/>
          <p:cNvSpPr txBox="1"/>
          <p:nvPr/>
        </p:nvSpPr>
        <p:spPr>
          <a:xfrm>
            <a:off x="2779350" y="3548507"/>
            <a:ext cx="3585300" cy="65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GB" sz="1200">
                <a:solidFill>
                  <a:schemeClr val="lt1"/>
                </a:solidFill>
                <a:latin typeface="Roboto" panose="02000000000000000000"/>
                <a:ea typeface="Roboto" panose="02000000000000000000"/>
                <a:cs typeface="Roboto" panose="02000000000000000000"/>
                <a:sym typeface="Roboto" panose="02000000000000000000"/>
              </a:rPr>
              <a:t>CREDITS: This presentation template was created by </a:t>
            </a:r>
            <a:r>
              <a:rPr lang="en-GB" sz="1200" b="1">
                <a:solidFill>
                  <a:schemeClr val="lt1"/>
                </a:solidFill>
                <a:uFill>
                  <a:noFill/>
                </a:uFill>
                <a:latin typeface="Roboto" panose="02000000000000000000"/>
                <a:ea typeface="Roboto" panose="02000000000000000000"/>
                <a:cs typeface="Roboto" panose="02000000000000000000"/>
                <a:sym typeface="Roboto" panose="02000000000000000000"/>
                <a:hlinkClick r:id="rId2"/>
              </a:rPr>
              <a:t>Slidesgo</a:t>
            </a:r>
            <a:r>
              <a:rPr lang="en-GB" sz="1200">
                <a:solidFill>
                  <a:schemeClr val="lt1"/>
                </a:solidFill>
                <a:latin typeface="Roboto" panose="02000000000000000000"/>
                <a:ea typeface="Roboto" panose="02000000000000000000"/>
                <a:cs typeface="Roboto" panose="02000000000000000000"/>
                <a:sym typeface="Roboto" panose="02000000000000000000"/>
              </a:rPr>
              <a:t>, including icons by </a:t>
            </a:r>
            <a:r>
              <a:rPr lang="en-GB" sz="1200" b="1">
                <a:solidFill>
                  <a:schemeClr val="lt1"/>
                </a:solidFill>
                <a:uFill>
                  <a:noFill/>
                </a:uFill>
                <a:latin typeface="Roboto" panose="02000000000000000000"/>
                <a:ea typeface="Roboto" panose="02000000000000000000"/>
                <a:cs typeface="Roboto" panose="02000000000000000000"/>
                <a:sym typeface="Roboto" panose="02000000000000000000"/>
                <a:hlinkClick r:id="rId3"/>
              </a:rPr>
              <a:t>Flaticon</a:t>
            </a:r>
            <a:r>
              <a:rPr lang="en-GB" sz="1200">
                <a:solidFill>
                  <a:schemeClr val="lt1"/>
                </a:solidFill>
                <a:latin typeface="Roboto" panose="02000000000000000000"/>
                <a:ea typeface="Roboto" panose="02000000000000000000"/>
                <a:cs typeface="Roboto" panose="02000000000000000000"/>
                <a:sym typeface="Roboto" panose="02000000000000000000"/>
              </a:rPr>
              <a:t>, and infographics &amp; images by </a:t>
            </a:r>
            <a:r>
              <a:rPr lang="en-GB" sz="1200" b="1">
                <a:solidFill>
                  <a:schemeClr val="lt1"/>
                </a:solidFill>
                <a:uFill>
                  <a:noFill/>
                </a:uFill>
                <a:latin typeface="Roboto" panose="02000000000000000000"/>
                <a:ea typeface="Roboto" panose="02000000000000000000"/>
                <a:cs typeface="Roboto" panose="02000000000000000000"/>
                <a:sym typeface="Roboto" panose="02000000000000000000"/>
                <a:hlinkClick r:id="rId4"/>
              </a:rPr>
              <a:t>Freepik</a:t>
            </a:r>
            <a:endParaRPr sz="1200" b="1">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777"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25"/>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25"/>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25"/>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25"/>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7" name="Google Shape;787;p25"/>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25"/>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25"/>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25"/>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25"/>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25"/>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7" name="Google Shape;797;p25"/>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25"/>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799" name="Shape 799"/>
        <p:cNvGrpSpPr/>
        <p:nvPr/>
      </p:nvGrpSpPr>
      <p:grpSpPr>
        <a:xfrm>
          <a:off x="0" y="0"/>
          <a:ext cx="0" cy="0"/>
          <a:chOff x="0" y="0"/>
          <a:chExt cx="0" cy="0"/>
        </a:xfrm>
      </p:grpSpPr>
      <p:grpSp>
        <p:nvGrpSpPr>
          <p:cNvPr id="800" name="Google Shape;800;p26"/>
          <p:cNvGrpSpPr/>
          <p:nvPr/>
        </p:nvGrpSpPr>
        <p:grpSpPr>
          <a:xfrm rot="10800000" flipH="1">
            <a:off x="8002875" y="-893617"/>
            <a:ext cx="1599393" cy="2188720"/>
            <a:chOff x="8051125" y="4018221"/>
            <a:chExt cx="1599393" cy="2188720"/>
          </a:xfrm>
        </p:grpSpPr>
        <p:sp>
          <p:nvSpPr>
            <p:cNvPr id="801" name="Google Shape;801;p26"/>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26"/>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26"/>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9" name="Google Shape;809;p26"/>
            <p:cNvGrpSpPr/>
            <p:nvPr/>
          </p:nvGrpSpPr>
          <p:grpSpPr>
            <a:xfrm rot="-5400000" flipH="1">
              <a:off x="413271" y="3223016"/>
              <a:ext cx="618213" cy="306426"/>
              <a:chOff x="5989375" y="1843575"/>
              <a:chExt cx="136525" cy="67675"/>
            </a:xfrm>
          </p:grpSpPr>
          <p:sp>
            <p:nvSpPr>
              <p:cNvPr id="810" name="Google Shape;810;p26"/>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26"/>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26"/>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26"/>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26"/>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26"/>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26"/>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26"/>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821" name="Shape 82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822" name="Shape 822"/>
        <p:cNvGrpSpPr/>
        <p:nvPr/>
      </p:nvGrpSpPr>
      <p:grpSpPr>
        <a:xfrm>
          <a:off x="0" y="0"/>
          <a:ext cx="0" cy="0"/>
          <a:chOff x="0" y="0"/>
          <a:chExt cx="0" cy="0"/>
        </a:xfrm>
      </p:grpSpPr>
      <p:sp>
        <p:nvSpPr>
          <p:cNvPr id="823" name="Google Shape;823;p29"/>
          <p:cNvSpPr txBox="1"/>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0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4"/>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4"/>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1" name="Google Shape;111;p4"/>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12" name="Google Shape;112;p4"/>
          <p:cNvSpPr txBox="1"/>
          <p:nvPr>
            <p:ph type="body" idx="1"/>
          </p:nvPr>
        </p:nvSpPr>
        <p:spPr>
          <a:xfrm>
            <a:off x="720000" y="1098950"/>
            <a:ext cx="7704000" cy="35097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dk2"/>
              </a:buClr>
              <a:buSzPts val="1200"/>
              <a:buAutoNum type="arabicPeriod"/>
              <a:defRPr sz="1200"/>
            </a:lvl1pPr>
            <a:lvl2pPr marL="914400" lvl="1" indent="-304800">
              <a:lnSpc>
                <a:spcPct val="100000"/>
              </a:lnSpc>
              <a:spcBef>
                <a:spcPts val="0"/>
              </a:spcBef>
              <a:spcAft>
                <a:spcPts val="0"/>
              </a:spcAft>
              <a:buClr>
                <a:srgbClr val="434343"/>
              </a:buClr>
              <a:buSzPts val="1200"/>
              <a:buFont typeface="Roboto Condensed Light"/>
              <a:buAutoNum type="alphaLcPeriod"/>
              <a:defRPr sz="1200"/>
            </a:lvl2pPr>
            <a:lvl3pPr marL="1371600" lvl="2" indent="-304800">
              <a:lnSpc>
                <a:spcPct val="100000"/>
              </a:lnSpc>
              <a:spcBef>
                <a:spcPts val="0"/>
              </a:spcBef>
              <a:spcAft>
                <a:spcPts val="0"/>
              </a:spcAft>
              <a:buClr>
                <a:srgbClr val="434343"/>
              </a:buClr>
              <a:buSzPts val="1200"/>
              <a:buFont typeface="Roboto Condensed Light"/>
              <a:buAutoNum type="romanLcPeriod"/>
              <a:defRPr sz="1200"/>
            </a:lvl3pPr>
            <a:lvl4pPr marL="1828800" lvl="3" indent="-304800">
              <a:lnSpc>
                <a:spcPct val="100000"/>
              </a:lnSpc>
              <a:spcBef>
                <a:spcPts val="0"/>
              </a:spcBef>
              <a:spcAft>
                <a:spcPts val="0"/>
              </a:spcAft>
              <a:buClr>
                <a:srgbClr val="434343"/>
              </a:buClr>
              <a:buSzPts val="1200"/>
              <a:buFont typeface="Roboto Condensed Light"/>
              <a:buAutoNum type="arabicPeriod"/>
              <a:defRPr sz="1200"/>
            </a:lvl4pPr>
            <a:lvl5pPr marL="2286000" lvl="4" indent="-304800">
              <a:lnSpc>
                <a:spcPct val="100000"/>
              </a:lnSpc>
              <a:spcBef>
                <a:spcPts val="0"/>
              </a:spcBef>
              <a:spcAft>
                <a:spcPts val="0"/>
              </a:spcAft>
              <a:buClr>
                <a:srgbClr val="434343"/>
              </a:buClr>
              <a:buSzPts val="1200"/>
              <a:buFont typeface="Roboto Condensed Light"/>
              <a:buAutoNum type="alphaLcPeriod"/>
              <a:defRPr sz="1200"/>
            </a:lvl5pPr>
            <a:lvl6pPr marL="2743200" lvl="5" indent="-304800">
              <a:lnSpc>
                <a:spcPct val="100000"/>
              </a:lnSpc>
              <a:spcBef>
                <a:spcPts val="0"/>
              </a:spcBef>
              <a:spcAft>
                <a:spcPts val="0"/>
              </a:spcAft>
              <a:buClr>
                <a:srgbClr val="434343"/>
              </a:buClr>
              <a:buSzPts val="1200"/>
              <a:buFont typeface="Roboto Condensed Light"/>
              <a:buAutoNum type="romanLcPeriod"/>
              <a:defRPr sz="1200"/>
            </a:lvl6pPr>
            <a:lvl7pPr marL="3200400" lvl="6" indent="-304800">
              <a:lnSpc>
                <a:spcPct val="100000"/>
              </a:lnSpc>
              <a:spcBef>
                <a:spcPts val="0"/>
              </a:spcBef>
              <a:spcAft>
                <a:spcPts val="0"/>
              </a:spcAft>
              <a:buClr>
                <a:srgbClr val="434343"/>
              </a:buClr>
              <a:buSzPts val="1200"/>
              <a:buFont typeface="Roboto Condensed Light"/>
              <a:buAutoNum type="arabicPeriod"/>
              <a:defRPr sz="1200"/>
            </a:lvl7pPr>
            <a:lvl8pPr marL="3657600" lvl="7" indent="-304800">
              <a:lnSpc>
                <a:spcPct val="100000"/>
              </a:lnSpc>
              <a:spcBef>
                <a:spcPts val="0"/>
              </a:spcBef>
              <a:spcAft>
                <a:spcPts val="0"/>
              </a:spcAft>
              <a:buClr>
                <a:srgbClr val="434343"/>
              </a:buClr>
              <a:buSzPts val="1200"/>
              <a:buFont typeface="Roboto Condensed Light"/>
              <a:buAutoNum type="alphaLcPeriod"/>
              <a:defRPr sz="1200"/>
            </a:lvl8pPr>
            <a:lvl9pPr marL="4114800" lvl="8" indent="-30480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113" name="Google Shape;113;p4"/>
          <p:cNvSpPr txBox="1"/>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14" name="Shape 114"/>
        <p:cNvGrpSpPr/>
        <p:nvPr/>
      </p:nvGrpSpPr>
      <p:grpSpPr>
        <a:xfrm>
          <a:off x="0" y="0"/>
          <a:ext cx="0" cy="0"/>
          <a:chOff x="0" y="0"/>
          <a:chExt cx="0" cy="0"/>
        </a:xfrm>
      </p:grpSpPr>
      <p:grpSp>
        <p:nvGrpSpPr>
          <p:cNvPr id="115" name="Google Shape;115;p5"/>
          <p:cNvGrpSpPr/>
          <p:nvPr/>
        </p:nvGrpSpPr>
        <p:grpSpPr>
          <a:xfrm>
            <a:off x="5368428" y="-2371849"/>
            <a:ext cx="7166740" cy="6435526"/>
            <a:chOff x="5368428" y="-2371849"/>
            <a:chExt cx="7166740" cy="6435526"/>
          </a:xfrm>
        </p:grpSpPr>
        <p:sp>
          <p:nvSpPr>
            <p:cNvPr id="116" name="Google Shape;116;p5"/>
            <p:cNvSpPr/>
            <p:nvPr/>
          </p:nvSpPr>
          <p:spPr>
            <a:xfrm>
              <a:off x="5368428" y="-23718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7" name="Google Shape;117;p5"/>
            <p:cNvGrpSpPr/>
            <p:nvPr/>
          </p:nvGrpSpPr>
          <p:grpSpPr>
            <a:xfrm rot="-5400000" flipH="1">
              <a:off x="8268109" y="1815891"/>
              <a:ext cx="618213" cy="306426"/>
              <a:chOff x="5989375" y="1843575"/>
              <a:chExt cx="136525" cy="67675"/>
            </a:xfrm>
          </p:grpSpPr>
          <p:sp>
            <p:nvSpPr>
              <p:cNvPr id="118" name="Google Shape;118;p5"/>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5"/>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5"/>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5"/>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5"/>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5"/>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5"/>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5"/>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5"/>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9" name="Google Shape;129;p5"/>
          <p:cNvGrpSpPr/>
          <p:nvPr/>
        </p:nvGrpSpPr>
        <p:grpSpPr>
          <a:xfrm>
            <a:off x="-2504900" y="387590"/>
            <a:ext cx="6322114" cy="7873283"/>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5"/>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5"/>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5"/>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5"/>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5"/>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5"/>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5"/>
                <p:cNvSpPr/>
                <p:nvPr/>
              </p:nvSpPr>
              <p:spPr>
                <a:xfrm>
                  <a:off x="-118934" y="3399771"/>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44" name="Google Shape;144;p5"/>
          <p:cNvSpPr txBox="1"/>
          <p:nvPr>
            <p:ph type="subTitle" idx="1"/>
          </p:nvPr>
        </p:nvSpPr>
        <p:spPr>
          <a:xfrm>
            <a:off x="1254788"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145" name="Google Shape;145;p5"/>
          <p:cNvSpPr txBox="1"/>
          <p:nvPr>
            <p:ph type="subTitle" idx="2"/>
          </p:nvPr>
        </p:nvSpPr>
        <p:spPr>
          <a:xfrm>
            <a:off x="1254788"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6" name="Google Shape;146;p5"/>
          <p:cNvSpPr txBox="1"/>
          <p:nvPr>
            <p:ph type="subTitle" idx="3"/>
          </p:nvPr>
        </p:nvSpPr>
        <p:spPr>
          <a:xfrm>
            <a:off x="5112413" y="26015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p:txBody>
      </p:sp>
      <p:sp>
        <p:nvSpPr>
          <p:cNvPr id="147" name="Google Shape;147;p5"/>
          <p:cNvSpPr txBox="1"/>
          <p:nvPr>
            <p:ph type="subTitle" idx="4"/>
          </p:nvPr>
        </p:nvSpPr>
        <p:spPr>
          <a:xfrm>
            <a:off x="5112413" y="2972979"/>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8" name="Google Shape;148;p5"/>
          <p:cNvSpPr txBox="1"/>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149" name="Google Shape;149;p5"/>
          <p:cNvSpPr txBox="1"/>
          <p:nvPr>
            <p:ph type="title" idx="5" hasCustomPrompt="1"/>
          </p:nvPr>
        </p:nvSpPr>
        <p:spPr>
          <a:xfrm>
            <a:off x="2200238"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0" name="Google Shape;150;p5"/>
          <p:cNvSpPr txBox="1"/>
          <p:nvPr>
            <p:ph type="title" idx="6" hasCustomPrompt="1"/>
          </p:nvPr>
        </p:nvSpPr>
        <p:spPr>
          <a:xfrm>
            <a:off x="6057863" y="201969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51" name="Shape 151"/>
        <p:cNvGrpSpPr/>
        <p:nvPr/>
      </p:nvGrpSpPr>
      <p:grpSpPr>
        <a:xfrm>
          <a:off x="0" y="0"/>
          <a:ext cx="0" cy="0"/>
          <a:chOff x="0" y="0"/>
          <a:chExt cx="0" cy="0"/>
        </a:xfrm>
      </p:grpSpPr>
      <p:grpSp>
        <p:nvGrpSpPr>
          <p:cNvPr id="152" name="Google Shape;152;p6"/>
          <p:cNvGrpSpPr/>
          <p:nvPr/>
        </p:nvGrpSpPr>
        <p:grpSpPr>
          <a:xfrm>
            <a:off x="-859697" y="-661345"/>
            <a:ext cx="2552998" cy="2062932"/>
            <a:chOff x="-859697" y="-661345"/>
            <a:chExt cx="2552998" cy="2062932"/>
          </a:xfrm>
        </p:grpSpPr>
        <p:sp>
          <p:nvSpPr>
            <p:cNvPr id="153" name="Google Shape;153;p6"/>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6"/>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5" name="Google Shape;155;p6"/>
          <p:cNvGrpSpPr/>
          <p:nvPr/>
        </p:nvGrpSpPr>
        <p:grpSpPr>
          <a:xfrm>
            <a:off x="7218415" y="1203967"/>
            <a:ext cx="3942356" cy="4639226"/>
            <a:chOff x="7276179" y="1051567"/>
            <a:chExt cx="3942356" cy="4639226"/>
          </a:xfrm>
        </p:grpSpPr>
        <p:sp>
          <p:nvSpPr>
            <p:cNvPr id="156" name="Google Shape;156;p6"/>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1" name="Google Shape;161;p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62" name="Google Shape;162;p6"/>
          <p:cNvSpPr txBox="1"/>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63" name="Shape 163"/>
        <p:cNvGrpSpPr/>
        <p:nvPr/>
      </p:nvGrpSpPr>
      <p:grpSpPr>
        <a:xfrm>
          <a:off x="0" y="0"/>
          <a:ext cx="0" cy="0"/>
          <a:chOff x="0" y="0"/>
          <a:chExt cx="0" cy="0"/>
        </a:xfrm>
      </p:grpSpPr>
      <p:grpSp>
        <p:nvGrpSpPr>
          <p:cNvPr id="164" name="Google Shape;164;p7"/>
          <p:cNvGrpSpPr/>
          <p:nvPr/>
        </p:nvGrpSpPr>
        <p:grpSpPr>
          <a:xfrm>
            <a:off x="-1088076" y="-1000252"/>
            <a:ext cx="3803740" cy="4516379"/>
            <a:chOff x="-1060422" y="-1000252"/>
            <a:chExt cx="3803740" cy="4516379"/>
          </a:xfrm>
        </p:grpSpPr>
        <p:sp>
          <p:nvSpPr>
            <p:cNvPr id="165" name="Google Shape;165;p7"/>
            <p:cNvSpPr/>
            <p:nvPr/>
          </p:nvSpPr>
          <p:spPr>
            <a:xfrm>
              <a:off x="-1060422" y="-8"/>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7"/>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7"/>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7"/>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7"/>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7"/>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6" name="Google Shape;176;p7"/>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77" name="Google Shape;177;p7"/>
          <p:cNvGrpSpPr/>
          <p:nvPr/>
        </p:nvGrpSpPr>
        <p:grpSpPr>
          <a:xfrm>
            <a:off x="265779" y="4373872"/>
            <a:ext cx="4306224" cy="2966902"/>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7"/>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7"/>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7"/>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7"/>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7"/>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7"/>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7"/>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7" name="Google Shape;187;p7"/>
            <p:cNvGrpSpPr/>
            <p:nvPr/>
          </p:nvGrpSpPr>
          <p:grpSpPr>
            <a:xfrm rot="5400000" flipH="1">
              <a:off x="963093" y="3704212"/>
              <a:ext cx="2966902" cy="4306224"/>
              <a:chOff x="6769513" y="299393"/>
              <a:chExt cx="1308620" cy="1899525"/>
            </a:xfrm>
          </p:grpSpPr>
          <p:sp>
            <p:nvSpPr>
              <p:cNvPr id="188" name="Google Shape;188;p7"/>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7"/>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7"/>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7"/>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7"/>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7"/>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94" name="Google Shape;194;p7"/>
          <p:cNvSpPr txBox="1"/>
          <p:nvPr>
            <p:ph type="title"/>
          </p:nvPr>
        </p:nvSpPr>
        <p:spPr>
          <a:xfrm>
            <a:off x="945441" y="1323878"/>
            <a:ext cx="3442500" cy="1431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p:txBody>
      </p:sp>
      <p:sp>
        <p:nvSpPr>
          <p:cNvPr id="195" name="Google Shape;195;p7"/>
          <p:cNvSpPr txBox="1"/>
          <p:nvPr>
            <p:ph type="subTitle" idx="1"/>
          </p:nvPr>
        </p:nvSpPr>
        <p:spPr>
          <a:xfrm>
            <a:off x="945450" y="2750728"/>
            <a:ext cx="3442500" cy="107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96" name="Shape 196"/>
        <p:cNvGrpSpPr/>
        <p:nvPr/>
      </p:nvGrpSpPr>
      <p:grpSpPr>
        <a:xfrm>
          <a:off x="0" y="0"/>
          <a:ext cx="0" cy="0"/>
          <a:chOff x="0" y="0"/>
          <a:chExt cx="0" cy="0"/>
        </a:xfrm>
      </p:grpSpPr>
      <p:grpSp>
        <p:nvGrpSpPr>
          <p:cNvPr id="197" name="Google Shape;197;p8"/>
          <p:cNvGrpSpPr/>
          <p:nvPr/>
        </p:nvGrpSpPr>
        <p:grpSpPr>
          <a:xfrm>
            <a:off x="-1897800" y="-564139"/>
            <a:ext cx="12137626" cy="7877286"/>
            <a:chOff x="-1897800" y="-564139"/>
            <a:chExt cx="12137626" cy="7877286"/>
          </a:xfrm>
        </p:grpSpPr>
        <p:sp>
          <p:nvSpPr>
            <p:cNvPr id="198" name="Google Shape;198;p8"/>
            <p:cNvSpPr/>
            <p:nvPr/>
          </p:nvSpPr>
          <p:spPr>
            <a:xfrm flipH="1">
              <a:off x="6899664" y="-444798"/>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8"/>
            <p:cNvSpPr/>
            <p:nvPr/>
          </p:nvSpPr>
          <p:spPr>
            <a:xfrm>
              <a:off x="-1897800" y="1636082"/>
              <a:ext cx="6322101" cy="5677064"/>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8"/>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8"/>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8"/>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8"/>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8"/>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8"/>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8"/>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8"/>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2" name="Google Shape;212;p8"/>
            <p:cNvSpPr/>
            <p:nvPr/>
          </p:nvSpPr>
          <p:spPr>
            <a:xfrm>
              <a:off x="6877775" y="3554813"/>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3" name="Google Shape;213;p8"/>
            <p:cNvGrpSpPr/>
            <p:nvPr/>
          </p:nvGrpSpPr>
          <p:grpSpPr>
            <a:xfrm rot="5400000" flipH="1">
              <a:off x="8547291" y="741426"/>
              <a:ext cx="1228900" cy="2156171"/>
              <a:chOff x="455034" y="-121633"/>
              <a:chExt cx="629947" cy="1105275"/>
            </a:xfrm>
          </p:grpSpPr>
          <p:sp>
            <p:nvSpPr>
              <p:cNvPr id="214" name="Google Shape;214;p8"/>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8"/>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6" name="Google Shape;216;p8"/>
            <p:cNvGrpSpPr/>
            <p:nvPr/>
          </p:nvGrpSpPr>
          <p:grpSpPr>
            <a:xfrm rot="5400000" flipH="1">
              <a:off x="8103897" y="2323328"/>
              <a:ext cx="471865" cy="38050"/>
              <a:chOff x="6298452" y="2390050"/>
              <a:chExt cx="140725" cy="11350"/>
            </a:xfrm>
          </p:grpSpPr>
          <p:sp>
            <p:nvSpPr>
              <p:cNvPr id="217" name="Google Shape;217;p8"/>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8"/>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8"/>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8"/>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8"/>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8"/>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8"/>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2" name="Google Shape;232;p8"/>
            <p:cNvSpPr/>
            <p:nvPr/>
          </p:nvSpPr>
          <p:spPr>
            <a:xfrm>
              <a:off x="-1478400" y="2"/>
              <a:ext cx="3381525" cy="1996389"/>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 name="Google Shape;240;p8"/>
            <p:cNvGrpSpPr/>
            <p:nvPr/>
          </p:nvGrpSpPr>
          <p:grpSpPr>
            <a:xfrm rot="5400000" flipH="1">
              <a:off x="7897809" y="-611671"/>
              <a:ext cx="1047647" cy="1867550"/>
              <a:chOff x="4549150" y="1401575"/>
              <a:chExt cx="1183114" cy="2109034"/>
            </a:xfrm>
          </p:grpSpPr>
          <p:sp>
            <p:nvSpPr>
              <p:cNvPr id="241" name="Google Shape;241;p8"/>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8"/>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49" name="Google Shape;249;p8"/>
          <p:cNvSpPr txBox="1"/>
          <p:nvPr>
            <p:ph type="title"/>
          </p:nvPr>
        </p:nvSpPr>
        <p:spPr>
          <a:xfrm>
            <a:off x="1269150" y="1483990"/>
            <a:ext cx="6605700" cy="222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7000"/>
            </a:lvl1pPr>
            <a:lvl2pPr lvl="1" rtl="0">
              <a:lnSpc>
                <a:spcPct val="80000"/>
              </a:lnSpc>
              <a:spcBef>
                <a:spcPts val="0"/>
              </a:spcBef>
              <a:spcAft>
                <a:spcPts val="0"/>
              </a:spcAft>
              <a:buSzPts val="3200"/>
              <a:buNone/>
              <a:defRPr/>
            </a:lvl2pPr>
            <a:lvl3pPr lvl="2" rtl="0">
              <a:lnSpc>
                <a:spcPct val="80000"/>
              </a:lnSpc>
              <a:spcBef>
                <a:spcPts val="0"/>
              </a:spcBef>
              <a:spcAft>
                <a:spcPts val="0"/>
              </a:spcAft>
              <a:buSzPts val="3200"/>
              <a:buNone/>
              <a:defRPr/>
            </a:lvl3pPr>
            <a:lvl4pPr lvl="3" rtl="0">
              <a:lnSpc>
                <a:spcPct val="80000"/>
              </a:lnSpc>
              <a:spcBef>
                <a:spcPts val="0"/>
              </a:spcBef>
              <a:spcAft>
                <a:spcPts val="0"/>
              </a:spcAft>
              <a:buSzPts val="3200"/>
              <a:buNone/>
              <a:defRPr/>
            </a:lvl4pPr>
            <a:lvl5pPr lvl="4" rtl="0">
              <a:lnSpc>
                <a:spcPct val="80000"/>
              </a:lnSpc>
              <a:spcBef>
                <a:spcPts val="0"/>
              </a:spcBef>
              <a:spcAft>
                <a:spcPts val="0"/>
              </a:spcAft>
              <a:buSzPts val="3200"/>
              <a:buNone/>
              <a:defRPr/>
            </a:lvl5pPr>
            <a:lvl6pPr lvl="5" rtl="0">
              <a:lnSpc>
                <a:spcPct val="80000"/>
              </a:lnSpc>
              <a:spcBef>
                <a:spcPts val="0"/>
              </a:spcBef>
              <a:spcAft>
                <a:spcPts val="0"/>
              </a:spcAft>
              <a:buSzPts val="3200"/>
              <a:buNone/>
              <a:defRPr/>
            </a:lvl6pPr>
            <a:lvl7pPr lvl="6" rtl="0">
              <a:lnSpc>
                <a:spcPct val="80000"/>
              </a:lnSpc>
              <a:spcBef>
                <a:spcPts val="0"/>
              </a:spcBef>
              <a:spcAft>
                <a:spcPts val="0"/>
              </a:spcAft>
              <a:buSzPts val="3200"/>
              <a:buNone/>
              <a:defRPr/>
            </a:lvl7pPr>
            <a:lvl8pPr lvl="7" rtl="0">
              <a:lnSpc>
                <a:spcPct val="80000"/>
              </a:lnSpc>
              <a:spcBef>
                <a:spcPts val="0"/>
              </a:spcBef>
              <a:spcAft>
                <a:spcPts val="0"/>
              </a:spcAft>
              <a:buSzPts val="3200"/>
              <a:buNone/>
              <a:defRPr/>
            </a:lvl8pPr>
            <a:lvl9pPr lvl="8" rtl="0">
              <a:lnSpc>
                <a:spcPct val="80000"/>
              </a:lnSpc>
              <a:spcBef>
                <a:spcPts val="0"/>
              </a:spcBef>
              <a:spcAft>
                <a:spcPts val="0"/>
              </a:spcAft>
              <a:buSzPts val="3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250" name="Shape 250"/>
        <p:cNvGrpSpPr/>
        <p:nvPr/>
      </p:nvGrpSpPr>
      <p:grpSpPr>
        <a:xfrm>
          <a:off x="0" y="0"/>
          <a:ext cx="0" cy="0"/>
          <a:chOff x="0" y="0"/>
          <a:chExt cx="0" cy="0"/>
        </a:xfrm>
      </p:grpSpPr>
      <p:sp>
        <p:nvSpPr>
          <p:cNvPr id="251" name="Google Shape;251;p9"/>
          <p:cNvSpPr txBox="1"/>
          <p:nvPr>
            <p:ph type="subTitle" idx="1"/>
          </p:nvPr>
        </p:nvSpPr>
        <p:spPr>
          <a:xfrm>
            <a:off x="713225" y="2347452"/>
            <a:ext cx="4732500" cy="11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252" name="Google Shape;252;p9"/>
          <p:cNvSpPr txBox="1"/>
          <p:nvPr>
            <p:ph type="title"/>
          </p:nvPr>
        </p:nvSpPr>
        <p:spPr>
          <a:xfrm>
            <a:off x="713370" y="1697025"/>
            <a:ext cx="4732500" cy="47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600"/>
            </a:lvl1pPr>
            <a:lvl2pPr lvl="1" rtl="0">
              <a:spcBef>
                <a:spcPts val="0"/>
              </a:spcBef>
              <a:spcAft>
                <a:spcPts val="0"/>
              </a:spcAft>
              <a:buSzPts val="32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2pPr>
            <a:lvl3pPr lvl="2" rtl="0">
              <a:spcBef>
                <a:spcPts val="0"/>
              </a:spcBef>
              <a:spcAft>
                <a:spcPts val="0"/>
              </a:spcAft>
              <a:buSzPts val="32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3pPr>
            <a:lvl4pPr lvl="3" rtl="0">
              <a:spcBef>
                <a:spcPts val="0"/>
              </a:spcBef>
              <a:spcAft>
                <a:spcPts val="0"/>
              </a:spcAft>
              <a:buSzPts val="32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4pPr>
            <a:lvl5pPr lvl="4" rtl="0">
              <a:spcBef>
                <a:spcPts val="0"/>
              </a:spcBef>
              <a:spcAft>
                <a:spcPts val="0"/>
              </a:spcAft>
              <a:buSzPts val="32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5pPr>
            <a:lvl6pPr lvl="5" rtl="0">
              <a:spcBef>
                <a:spcPts val="0"/>
              </a:spcBef>
              <a:spcAft>
                <a:spcPts val="0"/>
              </a:spcAft>
              <a:buSzPts val="32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6pPr>
            <a:lvl7pPr lvl="6" rtl="0">
              <a:spcBef>
                <a:spcPts val="0"/>
              </a:spcBef>
              <a:spcAft>
                <a:spcPts val="0"/>
              </a:spcAft>
              <a:buSzPts val="32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7pPr>
            <a:lvl8pPr lvl="7" rtl="0">
              <a:spcBef>
                <a:spcPts val="0"/>
              </a:spcBef>
              <a:spcAft>
                <a:spcPts val="0"/>
              </a:spcAft>
              <a:buSzPts val="32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8pPr>
            <a:lvl9pPr lvl="8" rtl="0">
              <a:spcBef>
                <a:spcPts val="0"/>
              </a:spcBef>
              <a:spcAft>
                <a:spcPts val="0"/>
              </a:spcAft>
              <a:buSzPts val="32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9pPr>
          </a:lstStyle>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avLst/>
              <a:gdLst/>
              <a:ahLst/>
              <a:cxnLst/>
              <a:rect l="l" t="t" r="r" b="b"/>
              <a:pathLst>
                <a:path w="69259" h="62162" extrusionOk="0">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9"/>
            <p:cNvSpPr/>
            <p:nvPr/>
          </p:nvSpPr>
          <p:spPr>
            <a:xfrm>
              <a:off x="4590435" y="-831208"/>
              <a:ext cx="5930985" cy="6805915"/>
            </a:xfrm>
            <a:custGeom>
              <a:avLst/>
              <a:gdLst/>
              <a:ahLst/>
              <a:cxnLst/>
              <a:rect l="l" t="t" r="r" b="b"/>
              <a:pathLst>
                <a:path w="69537" h="79795" extrusionOk="0">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avLst/>
                <a:gdLst/>
                <a:ahLst/>
                <a:cxnLst/>
                <a:rect l="l" t="t" r="r" b="b"/>
                <a:pathLst>
                  <a:path w="1276" h="1276" extrusionOk="0">
                    <a:moveTo>
                      <a:pt x="1109" y="0"/>
                    </a:moveTo>
                    <a:lnTo>
                      <a:pt x="0" y="1109"/>
                    </a:lnTo>
                    <a:lnTo>
                      <a:pt x="166" y="1276"/>
                    </a:lnTo>
                    <a:lnTo>
                      <a:pt x="1275"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9"/>
              <p:cNvSpPr/>
              <p:nvPr/>
            </p:nvSpPr>
            <p:spPr>
              <a:xfrm>
                <a:off x="7366883" y="4034320"/>
                <a:ext cx="103241" cy="103241"/>
              </a:xfrm>
              <a:custGeom>
                <a:avLst/>
                <a:gdLst/>
                <a:ahLst/>
                <a:cxnLst/>
                <a:rect l="l" t="t" r="r" b="b"/>
                <a:pathLst>
                  <a:path w="1276" h="1276" extrusionOk="0">
                    <a:moveTo>
                      <a:pt x="166" y="0"/>
                    </a:moveTo>
                    <a:lnTo>
                      <a:pt x="0" y="167"/>
                    </a:lnTo>
                    <a:lnTo>
                      <a:pt x="1109" y="1276"/>
                    </a:lnTo>
                    <a:lnTo>
                      <a:pt x="1275" y="1109"/>
                    </a:lnTo>
                    <a:lnTo>
                      <a:pt x="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9"/>
              <p:cNvSpPr/>
              <p:nvPr/>
            </p:nvSpPr>
            <p:spPr>
              <a:xfrm>
                <a:off x="7658483" y="4034320"/>
                <a:ext cx="103241" cy="103241"/>
              </a:xfrm>
              <a:custGeom>
                <a:avLst/>
                <a:gdLst/>
                <a:ahLst/>
                <a:cxnLst/>
                <a:rect l="l" t="t" r="r" b="b"/>
                <a:pathLst>
                  <a:path w="1276" h="1276" extrusionOk="0">
                    <a:moveTo>
                      <a:pt x="1109" y="0"/>
                    </a:moveTo>
                    <a:lnTo>
                      <a:pt x="0" y="1109"/>
                    </a:lnTo>
                    <a:lnTo>
                      <a:pt x="222" y="1276"/>
                    </a:lnTo>
                    <a:lnTo>
                      <a:pt x="1276"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9"/>
              <p:cNvSpPr/>
              <p:nvPr/>
            </p:nvSpPr>
            <p:spPr>
              <a:xfrm>
                <a:off x="7658483" y="4034320"/>
                <a:ext cx="103241" cy="103241"/>
              </a:xfrm>
              <a:custGeom>
                <a:avLst/>
                <a:gdLst/>
                <a:ahLst/>
                <a:cxnLst/>
                <a:rect l="l" t="t" r="r" b="b"/>
                <a:pathLst>
                  <a:path w="1276" h="1276" extrusionOk="0">
                    <a:moveTo>
                      <a:pt x="167" y="0"/>
                    </a:moveTo>
                    <a:lnTo>
                      <a:pt x="0" y="167"/>
                    </a:lnTo>
                    <a:lnTo>
                      <a:pt x="1109" y="1276"/>
                    </a:lnTo>
                    <a:lnTo>
                      <a:pt x="1276" y="1109"/>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9"/>
              <p:cNvSpPr/>
              <p:nvPr/>
            </p:nvSpPr>
            <p:spPr>
              <a:xfrm>
                <a:off x="7070753" y="3796525"/>
                <a:ext cx="107772" cy="103241"/>
              </a:xfrm>
              <a:custGeom>
                <a:avLst/>
                <a:gdLst/>
                <a:ahLst/>
                <a:cxnLst/>
                <a:rect l="l" t="t" r="r" b="b"/>
                <a:pathLst>
                  <a:path w="1332" h="1276" extrusionOk="0">
                    <a:moveTo>
                      <a:pt x="1109" y="1"/>
                    </a:moveTo>
                    <a:lnTo>
                      <a:pt x="0" y="1110"/>
                    </a:lnTo>
                    <a:lnTo>
                      <a:pt x="222" y="1276"/>
                    </a:lnTo>
                    <a:lnTo>
                      <a:pt x="1331"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9"/>
              <p:cNvSpPr/>
              <p:nvPr/>
            </p:nvSpPr>
            <p:spPr>
              <a:xfrm>
                <a:off x="7075203" y="3796525"/>
                <a:ext cx="103322" cy="103241"/>
              </a:xfrm>
              <a:custGeom>
                <a:avLst/>
                <a:gdLst/>
                <a:ahLst/>
                <a:cxnLst/>
                <a:rect l="l" t="t" r="r" b="b"/>
                <a:pathLst>
                  <a:path w="1277" h="1276" extrusionOk="0">
                    <a:moveTo>
                      <a:pt x="167" y="1"/>
                    </a:moveTo>
                    <a:lnTo>
                      <a:pt x="1" y="167"/>
                    </a:lnTo>
                    <a:lnTo>
                      <a:pt x="1110" y="1276"/>
                    </a:lnTo>
                    <a:lnTo>
                      <a:pt x="1276" y="1110"/>
                    </a:ln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9"/>
              <p:cNvSpPr/>
              <p:nvPr/>
            </p:nvSpPr>
            <p:spPr>
              <a:xfrm>
                <a:off x="7366883" y="3796525"/>
                <a:ext cx="103241" cy="103241"/>
              </a:xfrm>
              <a:custGeom>
                <a:avLst/>
                <a:gdLst/>
                <a:ahLst/>
                <a:cxnLst/>
                <a:rect l="l" t="t" r="r" b="b"/>
                <a:pathLst>
                  <a:path w="1276" h="1276" extrusionOk="0">
                    <a:moveTo>
                      <a:pt x="1109" y="1"/>
                    </a:moveTo>
                    <a:lnTo>
                      <a:pt x="0" y="1110"/>
                    </a:lnTo>
                    <a:lnTo>
                      <a:pt x="166" y="1276"/>
                    </a:lnTo>
                    <a:lnTo>
                      <a:pt x="1275"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9"/>
              <p:cNvSpPr/>
              <p:nvPr/>
            </p:nvSpPr>
            <p:spPr>
              <a:xfrm>
                <a:off x="7366883" y="3796525"/>
                <a:ext cx="103241" cy="103241"/>
              </a:xfrm>
              <a:custGeom>
                <a:avLst/>
                <a:gdLst/>
                <a:ahLst/>
                <a:cxnLst/>
                <a:rect l="l" t="t" r="r" b="b"/>
                <a:pathLst>
                  <a:path w="1276" h="1276" extrusionOk="0">
                    <a:moveTo>
                      <a:pt x="166" y="1"/>
                    </a:moveTo>
                    <a:lnTo>
                      <a:pt x="0" y="167"/>
                    </a:lnTo>
                    <a:lnTo>
                      <a:pt x="1109" y="1276"/>
                    </a:lnTo>
                    <a:lnTo>
                      <a:pt x="1275" y="1110"/>
                    </a:lnTo>
                    <a:lnTo>
                      <a:pt x="1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avLst/>
                <a:gdLst/>
                <a:ahLst/>
                <a:cxnLst/>
                <a:rect l="l" t="t" r="r" b="b"/>
                <a:pathLst>
                  <a:path w="1110" h="7820" extrusionOk="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9"/>
              <p:cNvSpPr/>
              <p:nvPr/>
            </p:nvSpPr>
            <p:spPr>
              <a:xfrm>
                <a:off x="7286054" y="750183"/>
                <a:ext cx="444277" cy="444196"/>
              </a:xfrm>
              <a:custGeom>
                <a:avLst/>
                <a:gdLst/>
                <a:ahLst/>
                <a:cxnLst/>
                <a:rect l="l" t="t" r="r" b="b"/>
                <a:pathLst>
                  <a:path w="5491" h="5490" extrusionOk="0">
                    <a:moveTo>
                      <a:pt x="1" y="0"/>
                    </a:moveTo>
                    <a:lnTo>
                      <a:pt x="2774" y="2773"/>
                    </a:lnTo>
                    <a:lnTo>
                      <a:pt x="5491" y="5490"/>
                    </a:lnTo>
                    <a:lnTo>
                      <a:pt x="5491" y="3937"/>
                    </a:lnTo>
                    <a:lnTo>
                      <a:pt x="3550" y="1941"/>
                    </a:lnTo>
                    <a:lnTo>
                      <a:pt x="1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9"/>
              <p:cNvSpPr/>
              <p:nvPr/>
            </p:nvSpPr>
            <p:spPr>
              <a:xfrm>
                <a:off x="6474042" y="-61911"/>
                <a:ext cx="183989" cy="184070"/>
              </a:xfrm>
              <a:custGeom>
                <a:avLst/>
                <a:gdLst/>
                <a:ahLst/>
                <a:cxnLst/>
                <a:rect l="l" t="t" r="r" b="b"/>
                <a:pathLst>
                  <a:path w="2274" h="2275" extrusionOk="0">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9"/>
              <p:cNvSpPr/>
              <p:nvPr/>
            </p:nvSpPr>
            <p:spPr>
              <a:xfrm>
                <a:off x="10704825" y="4473337"/>
                <a:ext cx="215463" cy="184718"/>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9"/>
              <p:cNvSpPr/>
              <p:nvPr/>
            </p:nvSpPr>
            <p:spPr>
              <a:xfrm>
                <a:off x="6590714" y="63742"/>
                <a:ext cx="4262258" cy="4432735"/>
              </a:xfrm>
              <a:custGeom>
                <a:avLst/>
                <a:gdLst/>
                <a:ahLst/>
                <a:cxnLst/>
                <a:rect l="l" t="t" r="r" b="b"/>
                <a:pathLst>
                  <a:path w="52679" h="54786" extrusionOk="0">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1" name="Google Shape;271;p9"/>
            <p:cNvSpPr/>
            <p:nvPr/>
          </p:nvSpPr>
          <p:spPr>
            <a:xfrm>
              <a:off x="7522237" y="-209327"/>
              <a:ext cx="1798786" cy="1791641"/>
            </a:xfrm>
            <a:custGeom>
              <a:avLst/>
              <a:gdLst/>
              <a:ahLst/>
              <a:cxnLst/>
              <a:rect l="l" t="t" r="r" b="b"/>
              <a:pathLst>
                <a:path w="14030" h="13974" extrusionOk="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avLst/>
                <a:gdLst/>
                <a:ahLst/>
                <a:cxnLst/>
                <a:rect l="l" t="t" r="r" b="b"/>
                <a:pathLst>
                  <a:path w="1110" h="7820" extrusionOk="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9"/>
              <p:cNvSpPr/>
              <p:nvPr/>
            </p:nvSpPr>
            <p:spPr>
              <a:xfrm>
                <a:off x="8748664" y="3872823"/>
                <a:ext cx="448808" cy="444196"/>
              </a:xfrm>
              <a:custGeom>
                <a:avLst/>
                <a:gdLst/>
                <a:ahLst/>
                <a:cxnLst/>
                <a:rect l="l" t="t" r="r" b="b"/>
                <a:pathLst>
                  <a:path w="5547" h="5490" extrusionOk="0">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9"/>
              <p:cNvSpPr/>
              <p:nvPr/>
            </p:nvSpPr>
            <p:spPr>
              <a:xfrm>
                <a:off x="9820965" y="4940593"/>
                <a:ext cx="215463" cy="184718"/>
              </a:xfrm>
              <a:custGeom>
                <a:avLst/>
                <a:gdLst/>
                <a:ahLst/>
                <a:cxnLst/>
                <a:rect l="l" t="t" r="r" b="b"/>
                <a:pathLst>
                  <a:path w="2663" h="2283" extrusionOk="0">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9"/>
              <p:cNvSpPr/>
              <p:nvPr/>
            </p:nvSpPr>
            <p:spPr>
              <a:xfrm>
                <a:off x="5563238" y="409147"/>
                <a:ext cx="184070" cy="184070"/>
              </a:xfrm>
              <a:custGeom>
                <a:avLst/>
                <a:gdLst/>
                <a:ahLst/>
                <a:cxnLst/>
                <a:rect l="l" t="t" r="r" b="b"/>
                <a:pathLst>
                  <a:path w="2275" h="2275" extrusionOk="0">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9"/>
              <p:cNvSpPr/>
              <p:nvPr/>
            </p:nvSpPr>
            <p:spPr>
              <a:xfrm>
                <a:off x="5630555" y="570724"/>
                <a:ext cx="4262258" cy="4432735"/>
              </a:xfrm>
              <a:custGeom>
                <a:avLst/>
                <a:gdLst/>
                <a:ahLst/>
                <a:cxnLst/>
                <a:rect l="l" t="t" r="r" b="b"/>
                <a:pathLst>
                  <a:path w="52679" h="54786" extrusionOk="0">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9"/>
              <p:cNvSpPr/>
              <p:nvPr/>
            </p:nvSpPr>
            <p:spPr>
              <a:xfrm>
                <a:off x="6043358" y="2181400"/>
                <a:ext cx="1135167" cy="1130636"/>
              </a:xfrm>
              <a:custGeom>
                <a:avLst/>
                <a:gdLst/>
                <a:ahLst/>
                <a:cxnLst/>
                <a:rect l="l" t="t" r="r" b="b"/>
                <a:pathLst>
                  <a:path w="14030" h="13974" extrusionOk="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avLst/>
                <a:gdLst/>
                <a:ahLst/>
                <a:cxnLst/>
                <a:rect l="l" t="t" r="r" b="b"/>
                <a:pathLst>
                  <a:path w="389" h="2330" extrusionOk="0">
                    <a:moveTo>
                      <a:pt x="1" y="0"/>
                    </a:moveTo>
                    <a:lnTo>
                      <a:pt x="1" y="2329"/>
                    </a:lnTo>
                    <a:lnTo>
                      <a:pt x="389" y="2329"/>
                    </a:lnTo>
                    <a:lnTo>
                      <a:pt x="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9"/>
              <p:cNvSpPr/>
              <p:nvPr/>
            </p:nvSpPr>
            <p:spPr>
              <a:xfrm>
                <a:off x="9708823" y="3128047"/>
                <a:ext cx="188520" cy="27024"/>
              </a:xfrm>
              <a:custGeom>
                <a:avLst/>
                <a:gdLst/>
                <a:ahLst/>
                <a:cxnLst/>
                <a:rect l="l" t="t" r="r" b="b"/>
                <a:pathLst>
                  <a:path w="2330" h="334" extrusionOk="0">
                    <a:moveTo>
                      <a:pt x="1" y="0"/>
                    </a:moveTo>
                    <a:lnTo>
                      <a:pt x="1" y="333"/>
                    </a:lnTo>
                    <a:lnTo>
                      <a:pt x="2329" y="333"/>
                    </a:lnTo>
                    <a:lnTo>
                      <a:pt x="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9"/>
              <p:cNvSpPr/>
              <p:nvPr/>
            </p:nvSpPr>
            <p:spPr>
              <a:xfrm>
                <a:off x="9246746"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9"/>
              <p:cNvSpPr/>
              <p:nvPr/>
            </p:nvSpPr>
            <p:spPr>
              <a:xfrm>
                <a:off x="9107662"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9"/>
              <p:cNvSpPr/>
              <p:nvPr/>
            </p:nvSpPr>
            <p:spPr>
              <a:xfrm>
                <a:off x="8968578"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9"/>
              <p:cNvSpPr/>
              <p:nvPr/>
            </p:nvSpPr>
            <p:spPr>
              <a:xfrm>
                <a:off x="8829494"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avLst/>
                <a:gdLst/>
                <a:ahLst/>
                <a:cxnLst/>
                <a:rect l="l" t="t" r="r" b="b"/>
                <a:pathLst>
                  <a:path w="4382" h="722" extrusionOk="0">
                    <a:moveTo>
                      <a:pt x="1" y="1"/>
                    </a:moveTo>
                    <a:lnTo>
                      <a:pt x="1" y="722"/>
                    </a:lnTo>
                    <a:lnTo>
                      <a:pt x="4381" y="722"/>
                    </a:lnTo>
                    <a:lnTo>
                      <a:pt x="4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9"/>
              <p:cNvSpPr/>
              <p:nvPr/>
            </p:nvSpPr>
            <p:spPr>
              <a:xfrm>
                <a:off x="8519851" y="3361310"/>
                <a:ext cx="175089" cy="58417"/>
              </a:xfrm>
              <a:custGeom>
                <a:avLst/>
                <a:gdLst/>
                <a:ahLst/>
                <a:cxnLst/>
                <a:rect l="l" t="t" r="r" b="b"/>
                <a:pathLst>
                  <a:path w="2164" h="722" extrusionOk="0">
                    <a:moveTo>
                      <a:pt x="1" y="1"/>
                    </a:moveTo>
                    <a:lnTo>
                      <a:pt x="1" y="722"/>
                    </a:lnTo>
                    <a:lnTo>
                      <a:pt x="2164" y="722"/>
                    </a:lnTo>
                    <a:lnTo>
                      <a:pt x="2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9"/>
              <p:cNvSpPr/>
              <p:nvPr/>
            </p:nvSpPr>
            <p:spPr>
              <a:xfrm>
                <a:off x="8407710" y="3361310"/>
                <a:ext cx="58417" cy="58417"/>
              </a:xfrm>
              <a:custGeom>
                <a:avLst/>
                <a:gdLst/>
                <a:ahLst/>
                <a:cxnLst/>
                <a:rect l="l" t="t" r="r" b="b"/>
                <a:pathLst>
                  <a:path w="722" h="722" extrusionOk="0">
                    <a:moveTo>
                      <a:pt x="1" y="1"/>
                    </a:moveTo>
                    <a:lnTo>
                      <a:pt x="1" y="722"/>
                    </a:lnTo>
                    <a:lnTo>
                      <a:pt x="722" y="722"/>
                    </a:lnTo>
                    <a:lnTo>
                      <a:pt x="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avLst/>
                <a:gdLst/>
                <a:ahLst/>
                <a:cxnLst/>
                <a:rect l="l" t="t" r="r" b="b"/>
                <a:pathLst>
                  <a:path w="30499" h="9040" extrusionOk="0">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9"/>
              <p:cNvSpPr/>
              <p:nvPr/>
            </p:nvSpPr>
            <p:spPr>
              <a:xfrm>
                <a:off x="7683442" y="2402007"/>
                <a:ext cx="163408" cy="140091"/>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295" name="Shape 295"/>
        <p:cNvGrpSpPr/>
        <p:nvPr/>
      </p:nvGrpSpPr>
      <p:grpSpPr>
        <a:xfrm>
          <a:off x="0" y="0"/>
          <a:ext cx="0" cy="0"/>
          <a:chOff x="0" y="0"/>
          <a:chExt cx="0" cy="0"/>
        </a:xfrm>
      </p:grpSpPr>
      <p:sp>
        <p:nvSpPr>
          <p:cNvPr id="296" name="Google Shape;296;p10"/>
          <p:cNvSpPr txBox="1"/>
          <p:nvPr>
            <p:ph type="title"/>
          </p:nvPr>
        </p:nvSpPr>
        <p:spPr>
          <a:xfrm>
            <a:off x="720000" y="387600"/>
            <a:ext cx="5781300" cy="1014000"/>
          </a:xfrm>
          <a:prstGeom prst="rect">
            <a:avLst/>
          </a:prstGeom>
          <a:noFill/>
        </p:spPr>
        <p:txBody>
          <a:bodyPr spcFirstLastPara="1" wrap="square" lIns="91425" tIns="91425" rIns="91425" bIns="91425" anchor="t" anchorCtr="0">
            <a:noAutofit/>
          </a:bodyPr>
          <a:lstStyle>
            <a:lvl1pPr lvl="0" algn="l"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Orbitron"/>
              <a:buNone/>
              <a:defRPr sz="3000" b="1">
                <a:solidFill>
                  <a:schemeClr val="lt1"/>
                </a:solidFill>
                <a:latin typeface="Orbitron"/>
                <a:ea typeface="Orbitron"/>
                <a:cs typeface="Orbitron"/>
                <a:sym typeface="Orbitron"/>
              </a:defRPr>
            </a:lvl1pPr>
            <a:lvl2pPr lvl="1"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2pPr>
            <a:lvl3pPr lvl="2"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3pPr>
            <a:lvl4pPr lvl="3"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4pPr>
            <a:lvl5pPr lvl="4"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5pPr>
            <a:lvl6pPr lvl="5"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6pPr>
            <a:lvl7pPr lvl="6"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7pPr>
            <a:lvl8pPr lvl="7"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8pPr>
            <a:lvl9pPr lvl="8"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9pPr>
          </a:lstStyle>
          <a:p/>
        </p:txBody>
      </p:sp>
      <p:sp>
        <p:nvSpPr>
          <p:cNvPr id="7" name="Google Shape;7;p1"/>
          <p:cNvSpPr txBox="1"/>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2"/>
              </a:buClr>
              <a:buSzPts val="1500"/>
              <a:buFont typeface="Roboto" panose="02000000000000000000"/>
              <a:buChar char="●"/>
              <a:defRPr sz="1500">
                <a:solidFill>
                  <a:schemeClr val="lt1"/>
                </a:solidFill>
                <a:latin typeface="Roboto" panose="02000000000000000000"/>
                <a:ea typeface="Roboto" panose="02000000000000000000"/>
                <a:cs typeface="Roboto" panose="02000000000000000000"/>
                <a:sym typeface="Roboto" panose="02000000000000000000"/>
              </a:defRPr>
            </a:lvl1pPr>
            <a:lvl2pPr marL="914400" lvl="1" indent="-323850">
              <a:lnSpc>
                <a:spcPct val="100000"/>
              </a:lnSpc>
              <a:spcBef>
                <a:spcPts val="0"/>
              </a:spcBef>
              <a:spcAft>
                <a:spcPts val="0"/>
              </a:spcAft>
              <a:buClr>
                <a:schemeClr val="lt1"/>
              </a:buClr>
              <a:buSzPts val="1500"/>
              <a:buFont typeface="Roboto" panose="02000000000000000000"/>
              <a:buChar char="○"/>
              <a:defRPr sz="1500">
                <a:solidFill>
                  <a:schemeClr val="lt1"/>
                </a:solidFill>
                <a:latin typeface="Roboto" panose="02000000000000000000"/>
                <a:ea typeface="Roboto" panose="02000000000000000000"/>
                <a:cs typeface="Roboto" panose="02000000000000000000"/>
                <a:sym typeface="Roboto" panose="02000000000000000000"/>
              </a:defRPr>
            </a:lvl2pPr>
            <a:lvl3pPr marL="1371600" lvl="2" indent="-323850">
              <a:lnSpc>
                <a:spcPct val="100000"/>
              </a:lnSpc>
              <a:spcBef>
                <a:spcPts val="0"/>
              </a:spcBef>
              <a:spcAft>
                <a:spcPts val="0"/>
              </a:spcAft>
              <a:buClr>
                <a:schemeClr val="lt1"/>
              </a:buClr>
              <a:buSzPts val="1500"/>
              <a:buFont typeface="Roboto" panose="02000000000000000000"/>
              <a:buChar char="■"/>
              <a:defRPr sz="1500">
                <a:solidFill>
                  <a:schemeClr val="lt1"/>
                </a:solidFill>
                <a:latin typeface="Roboto" panose="02000000000000000000"/>
                <a:ea typeface="Roboto" panose="02000000000000000000"/>
                <a:cs typeface="Roboto" panose="02000000000000000000"/>
                <a:sym typeface="Roboto" panose="02000000000000000000"/>
              </a:defRPr>
            </a:lvl3pPr>
            <a:lvl4pPr marL="1828800" lvl="3" indent="-323850">
              <a:lnSpc>
                <a:spcPct val="100000"/>
              </a:lnSpc>
              <a:spcBef>
                <a:spcPts val="0"/>
              </a:spcBef>
              <a:spcAft>
                <a:spcPts val="0"/>
              </a:spcAft>
              <a:buClr>
                <a:schemeClr val="lt1"/>
              </a:buClr>
              <a:buSzPts val="1500"/>
              <a:buFont typeface="Roboto" panose="02000000000000000000"/>
              <a:buChar char="●"/>
              <a:defRPr sz="1500">
                <a:solidFill>
                  <a:schemeClr val="lt1"/>
                </a:solidFill>
                <a:latin typeface="Roboto" panose="02000000000000000000"/>
                <a:ea typeface="Roboto" panose="02000000000000000000"/>
                <a:cs typeface="Roboto" panose="02000000000000000000"/>
                <a:sym typeface="Roboto" panose="02000000000000000000"/>
              </a:defRPr>
            </a:lvl4pPr>
            <a:lvl5pPr marL="2286000" lvl="4" indent="-323850">
              <a:lnSpc>
                <a:spcPct val="100000"/>
              </a:lnSpc>
              <a:spcBef>
                <a:spcPts val="0"/>
              </a:spcBef>
              <a:spcAft>
                <a:spcPts val="0"/>
              </a:spcAft>
              <a:buClr>
                <a:schemeClr val="lt1"/>
              </a:buClr>
              <a:buSzPts val="1500"/>
              <a:buFont typeface="Roboto" panose="02000000000000000000"/>
              <a:buChar char="○"/>
              <a:defRPr sz="1500">
                <a:solidFill>
                  <a:schemeClr val="lt1"/>
                </a:solidFill>
                <a:latin typeface="Roboto" panose="02000000000000000000"/>
                <a:ea typeface="Roboto" panose="02000000000000000000"/>
                <a:cs typeface="Roboto" panose="02000000000000000000"/>
                <a:sym typeface="Roboto" panose="02000000000000000000"/>
              </a:defRPr>
            </a:lvl5pPr>
            <a:lvl6pPr marL="2743200" lvl="5" indent="-323850">
              <a:lnSpc>
                <a:spcPct val="100000"/>
              </a:lnSpc>
              <a:spcBef>
                <a:spcPts val="0"/>
              </a:spcBef>
              <a:spcAft>
                <a:spcPts val="0"/>
              </a:spcAft>
              <a:buClr>
                <a:schemeClr val="lt1"/>
              </a:buClr>
              <a:buSzPts val="1500"/>
              <a:buFont typeface="Roboto" panose="02000000000000000000"/>
              <a:buChar char="■"/>
              <a:defRPr sz="1500">
                <a:solidFill>
                  <a:schemeClr val="lt1"/>
                </a:solidFill>
                <a:latin typeface="Roboto" panose="02000000000000000000"/>
                <a:ea typeface="Roboto" panose="02000000000000000000"/>
                <a:cs typeface="Roboto" panose="02000000000000000000"/>
                <a:sym typeface="Roboto" panose="02000000000000000000"/>
              </a:defRPr>
            </a:lvl6pPr>
            <a:lvl7pPr marL="3200400" lvl="6" indent="-323850">
              <a:lnSpc>
                <a:spcPct val="100000"/>
              </a:lnSpc>
              <a:spcBef>
                <a:spcPts val="0"/>
              </a:spcBef>
              <a:spcAft>
                <a:spcPts val="0"/>
              </a:spcAft>
              <a:buClr>
                <a:schemeClr val="lt1"/>
              </a:buClr>
              <a:buSzPts val="1500"/>
              <a:buFont typeface="Roboto" panose="02000000000000000000"/>
              <a:buChar char="●"/>
              <a:defRPr sz="1500">
                <a:solidFill>
                  <a:schemeClr val="lt1"/>
                </a:solidFill>
                <a:latin typeface="Roboto" panose="02000000000000000000"/>
                <a:ea typeface="Roboto" panose="02000000000000000000"/>
                <a:cs typeface="Roboto" panose="02000000000000000000"/>
                <a:sym typeface="Roboto" panose="02000000000000000000"/>
              </a:defRPr>
            </a:lvl7pPr>
            <a:lvl8pPr marL="3657600" lvl="7" indent="-323850">
              <a:lnSpc>
                <a:spcPct val="100000"/>
              </a:lnSpc>
              <a:spcBef>
                <a:spcPts val="0"/>
              </a:spcBef>
              <a:spcAft>
                <a:spcPts val="0"/>
              </a:spcAft>
              <a:buClr>
                <a:schemeClr val="lt1"/>
              </a:buClr>
              <a:buSzPts val="1500"/>
              <a:buFont typeface="Roboto" panose="02000000000000000000"/>
              <a:buChar char="○"/>
              <a:defRPr sz="1500">
                <a:solidFill>
                  <a:schemeClr val="lt1"/>
                </a:solidFill>
                <a:latin typeface="Roboto" panose="02000000000000000000"/>
                <a:ea typeface="Roboto" panose="02000000000000000000"/>
                <a:cs typeface="Roboto" panose="02000000000000000000"/>
                <a:sym typeface="Roboto" panose="02000000000000000000"/>
              </a:defRPr>
            </a:lvl8pPr>
            <a:lvl9pPr marL="4114800" lvl="8" indent="-323850">
              <a:lnSpc>
                <a:spcPct val="100000"/>
              </a:lnSpc>
              <a:spcBef>
                <a:spcPts val="0"/>
              </a:spcBef>
              <a:spcAft>
                <a:spcPts val="0"/>
              </a:spcAft>
              <a:buClr>
                <a:schemeClr val="lt1"/>
              </a:buClr>
              <a:buSzPts val="1500"/>
              <a:buFont typeface="Roboto" panose="02000000000000000000"/>
              <a:buChar char="■"/>
              <a:defRPr sz="1500">
                <a:solidFill>
                  <a:schemeClr val="lt1"/>
                </a:solidFill>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18" name="Shape 818"/>
        <p:cNvGrpSpPr/>
        <p:nvPr/>
      </p:nvGrpSpPr>
      <p:grpSpPr>
        <a:xfrm>
          <a:off x="0" y="0"/>
          <a:ext cx="0" cy="0"/>
          <a:chOff x="0" y="0"/>
          <a:chExt cx="0" cy="0"/>
        </a:xfrm>
      </p:grpSpPr>
      <p:sp>
        <p:nvSpPr>
          <p:cNvPr id="819" name="Google Shape;819;p27"/>
          <p:cNvSpPr txBox="1"/>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p:txBody>
      </p:sp>
      <p:sp>
        <p:nvSpPr>
          <p:cNvPr id="820" name="Google Shape;820;p27"/>
          <p:cNvSpPr txBox="1"/>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6.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3.xml"/><Relationship Id="rId2" Type="http://schemas.openxmlformats.org/officeDocument/2006/relationships/image" Target="../media/image1.pn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27" name="Shape 827"/>
        <p:cNvGrpSpPr/>
        <p:nvPr/>
      </p:nvGrpSpPr>
      <p:grpSpPr>
        <a:xfrm>
          <a:off x="0" y="0"/>
          <a:ext cx="0" cy="0"/>
          <a:chOff x="0" y="0"/>
          <a:chExt cx="0" cy="0"/>
        </a:xfrm>
      </p:grpSpPr>
      <p:sp>
        <p:nvSpPr>
          <p:cNvPr id="828" name="Google Shape;828;p3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3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3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30"/>
          <p:cNvSpPr txBox="1"/>
          <p:nvPr>
            <p:ph type="ctrTitle"/>
          </p:nvPr>
        </p:nvSpPr>
        <p:spPr>
          <a:xfrm>
            <a:off x="1259968" y="1347420"/>
            <a:ext cx="6551700" cy="21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Smart Stick For Blind </a:t>
            </a:r>
            <a:r>
              <a:rPr lang="en-US" altLang="en-GB"/>
              <a:t>using </a:t>
            </a:r>
            <a:r>
              <a:rPr lang="en-GB"/>
              <a:t>Arduino </a:t>
            </a:r>
            <a:endParaRPr lang="en-GB"/>
          </a:p>
        </p:txBody>
      </p:sp>
      <p:sp>
        <p:nvSpPr>
          <p:cNvPr id="832" name="Google Shape;832;p30"/>
          <p:cNvSpPr txBox="1"/>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 </a:t>
            </a:r>
            <a:endParaRPr lang="en-US" altLang="en-GB"/>
          </a:p>
        </p:txBody>
      </p:sp>
      <p:grpSp>
        <p:nvGrpSpPr>
          <p:cNvPr id="833" name="Google Shape;833;p30"/>
          <p:cNvGrpSpPr/>
          <p:nvPr/>
        </p:nvGrpSpPr>
        <p:grpSpPr>
          <a:xfrm>
            <a:off x="888012" y="1440674"/>
            <a:ext cx="300359" cy="299855"/>
            <a:chOff x="1466575" y="2391250"/>
            <a:chExt cx="59575" cy="59475"/>
          </a:xfrm>
          <a:solidFill>
            <a:schemeClr val="accent2"/>
          </a:solidFill>
        </p:grpSpPr>
        <p:sp>
          <p:nvSpPr>
            <p:cNvPr id="834" name="Google Shape;834;p3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3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 name="Picture 3"/>
          <p:cNvPicPr>
            <a:picLocks noChangeAspect="1"/>
          </p:cNvPicPr>
          <p:nvPr/>
        </p:nvPicPr>
        <p:blipFill>
          <a:blip r:embed="rId1"/>
          <a:stretch>
            <a:fillRect/>
          </a:stretch>
        </p:blipFill>
        <p:spPr>
          <a:xfrm>
            <a:off x="7092315" y="123825"/>
            <a:ext cx="1797685" cy="1931670"/>
          </a:xfrm>
          <a:prstGeom prst="rect">
            <a:avLst/>
          </a:prstGeom>
        </p:spPr>
      </p:pic>
      <p:pic>
        <p:nvPicPr>
          <p:cNvPr id="20" name="Picture 19"/>
          <p:cNvPicPr>
            <a:picLocks noChangeAspect="1"/>
          </p:cNvPicPr>
          <p:nvPr/>
        </p:nvPicPr>
        <p:blipFill>
          <a:blip r:embed="rId2"/>
          <a:stretch>
            <a:fillRect/>
          </a:stretch>
        </p:blipFill>
        <p:spPr>
          <a:xfrm>
            <a:off x="755650" y="339090"/>
            <a:ext cx="2152015" cy="1344930"/>
          </a:xfrm>
          <a:prstGeom prst="rect">
            <a:avLst/>
          </a:prstGeom>
        </p:spPr>
      </p:pic>
      <p:pic>
        <p:nvPicPr>
          <p:cNvPr id="7" name="Picture 6"/>
          <p:cNvPicPr>
            <a:picLocks noChangeAspect="1"/>
          </p:cNvPicPr>
          <p:nvPr/>
        </p:nvPicPr>
        <p:blipFill>
          <a:blip r:embed="rId3"/>
          <a:stretch>
            <a:fillRect/>
          </a:stretch>
        </p:blipFill>
        <p:spPr>
          <a:xfrm>
            <a:off x="495935" y="3651885"/>
            <a:ext cx="1083310" cy="10845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Code Implementation</a:t>
            </a:r>
            <a:endParaRPr lang="en-US"/>
          </a:p>
        </p:txBody>
      </p:sp>
      <p:sp>
        <p:nvSpPr>
          <p:cNvPr id="3" name="Subtitle 2"/>
          <p:cNvSpPr/>
          <p:nvPr>
            <p:ph type="subTitle" idx="1"/>
          </p:nvPr>
        </p:nvSpPr>
        <p:spPr/>
        <p:txBody>
          <a:bodyPr/>
          <a:p>
            <a:r>
              <a:rPr lang="en-US"/>
              <a:t> </a:t>
            </a:r>
            <a:endParaRPr lang="en-US"/>
          </a:p>
        </p:txBody>
      </p:sp>
      <p:pic>
        <p:nvPicPr>
          <p:cNvPr id="5" name="Picture 4"/>
          <p:cNvPicPr>
            <a:picLocks noChangeAspect="1"/>
          </p:cNvPicPr>
          <p:nvPr/>
        </p:nvPicPr>
        <p:blipFill>
          <a:blip r:embed="rId1"/>
          <a:stretch>
            <a:fillRect/>
          </a:stretch>
        </p:blipFill>
        <p:spPr>
          <a:xfrm>
            <a:off x="4643755" y="1953895"/>
            <a:ext cx="713105" cy="801370"/>
          </a:xfrm>
          <a:prstGeom prst="rect">
            <a:avLst/>
          </a:prstGeom>
        </p:spPr>
      </p:pic>
      <p:pic>
        <p:nvPicPr>
          <p:cNvPr id="20" name="Picture 19"/>
          <p:cNvPicPr>
            <a:picLocks noChangeAspect="1"/>
          </p:cNvPicPr>
          <p:nvPr/>
        </p:nvPicPr>
        <p:blipFill>
          <a:blip r:embed="rId2"/>
          <a:stretch>
            <a:fillRect/>
          </a:stretch>
        </p:blipFill>
        <p:spPr>
          <a:xfrm>
            <a:off x="6731635" y="3580130"/>
            <a:ext cx="2152015" cy="1344930"/>
          </a:xfrm>
          <a:prstGeom prst="rect">
            <a:avLst/>
          </a:prstGeom>
        </p:spPr>
      </p:pic>
      <p:pic>
        <p:nvPicPr>
          <p:cNvPr id="17" name="Picture 16"/>
          <p:cNvPicPr>
            <a:picLocks noChangeAspect="1"/>
          </p:cNvPicPr>
          <p:nvPr/>
        </p:nvPicPr>
        <p:blipFill>
          <a:blip r:embed="rId3"/>
          <a:stretch>
            <a:fillRect/>
          </a:stretch>
        </p:blipFill>
        <p:spPr>
          <a:xfrm>
            <a:off x="7644130" y="123825"/>
            <a:ext cx="1239520" cy="930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8315960" y="51435"/>
            <a:ext cx="713105" cy="801370"/>
          </a:xfrm>
          <a:prstGeom prst="rect">
            <a:avLst/>
          </a:prstGeom>
        </p:spPr>
      </p:pic>
      <p:pic>
        <p:nvPicPr>
          <p:cNvPr id="6" name="Picture 5"/>
          <p:cNvPicPr>
            <a:picLocks noChangeAspect="1"/>
          </p:cNvPicPr>
          <p:nvPr/>
        </p:nvPicPr>
        <p:blipFill>
          <a:blip r:embed="rId1"/>
          <a:stretch>
            <a:fillRect/>
          </a:stretch>
        </p:blipFill>
        <p:spPr>
          <a:xfrm>
            <a:off x="179070" y="4227830"/>
            <a:ext cx="713105" cy="801370"/>
          </a:xfrm>
          <a:prstGeom prst="rect">
            <a:avLst/>
          </a:prstGeom>
        </p:spPr>
      </p:pic>
      <p:pic>
        <p:nvPicPr>
          <p:cNvPr id="7" name="Picture 6" descr="ray-so-export (15)"/>
          <p:cNvPicPr>
            <a:picLocks noChangeAspect="1"/>
          </p:cNvPicPr>
          <p:nvPr/>
        </p:nvPicPr>
        <p:blipFill>
          <a:blip r:embed="rId2"/>
          <a:stretch>
            <a:fillRect/>
          </a:stretch>
        </p:blipFill>
        <p:spPr>
          <a:xfrm>
            <a:off x="1971675" y="0"/>
            <a:ext cx="510794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945515" y="1323975"/>
            <a:ext cx="4538980" cy="1431290"/>
          </a:xfrm>
        </p:spPr>
        <p:txBody>
          <a:bodyPr/>
          <a:p>
            <a:r>
              <a:rPr lang="en-US">
                <a:solidFill>
                  <a:schemeClr val="accent3">
                    <a:lumMod val="75000"/>
                  </a:schemeClr>
                </a:solidFill>
              </a:rPr>
              <a:t>Diagram Design</a:t>
            </a:r>
            <a:endParaRPr lang="en-US">
              <a:solidFill>
                <a:schemeClr val="accent3">
                  <a:lumMod val="75000"/>
                </a:schemeClr>
              </a:solidFill>
            </a:endParaRPr>
          </a:p>
        </p:txBody>
      </p:sp>
      <p:pic>
        <p:nvPicPr>
          <p:cNvPr id="17" name="Picture 16"/>
          <p:cNvPicPr>
            <a:picLocks noChangeAspect="1"/>
          </p:cNvPicPr>
          <p:nvPr/>
        </p:nvPicPr>
        <p:blipFill>
          <a:blip r:embed="rId1"/>
          <a:stretch>
            <a:fillRect/>
          </a:stretch>
        </p:blipFill>
        <p:spPr>
          <a:xfrm>
            <a:off x="7644130" y="123825"/>
            <a:ext cx="1239520" cy="930275"/>
          </a:xfrm>
          <a:prstGeom prst="rect">
            <a:avLst/>
          </a:prstGeom>
        </p:spPr>
      </p:pic>
      <p:pic>
        <p:nvPicPr>
          <p:cNvPr id="4" name="Picture 3"/>
          <p:cNvPicPr>
            <a:picLocks noChangeAspect="1"/>
          </p:cNvPicPr>
          <p:nvPr/>
        </p:nvPicPr>
        <p:blipFill>
          <a:blip r:embed="rId2"/>
          <a:stretch>
            <a:fillRect/>
          </a:stretch>
        </p:blipFill>
        <p:spPr>
          <a:xfrm>
            <a:off x="6228080" y="2860040"/>
            <a:ext cx="2715895" cy="2118360"/>
          </a:xfrm>
          <a:prstGeom prst="rect">
            <a:avLst/>
          </a:prstGeom>
        </p:spPr>
      </p:pic>
      <p:pic>
        <p:nvPicPr>
          <p:cNvPr id="5" name="Picture 4"/>
          <p:cNvPicPr>
            <a:picLocks noChangeAspect="1"/>
          </p:cNvPicPr>
          <p:nvPr/>
        </p:nvPicPr>
        <p:blipFill>
          <a:blip r:embed="rId2"/>
          <a:stretch>
            <a:fillRect/>
          </a:stretch>
        </p:blipFill>
        <p:spPr>
          <a:xfrm>
            <a:off x="6228080" y="2860040"/>
            <a:ext cx="2715895" cy="2118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10160" y="0"/>
            <a:ext cx="9116695"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84" name="Shape 884"/>
        <p:cNvGrpSpPr/>
        <p:nvPr/>
      </p:nvGrpSpPr>
      <p:grpSpPr>
        <a:xfrm>
          <a:off x="0" y="0"/>
          <a:ext cx="0" cy="0"/>
          <a:chOff x="0" y="0"/>
          <a:chExt cx="0" cy="0"/>
        </a:xfrm>
      </p:grpSpPr>
      <p:sp>
        <p:nvSpPr>
          <p:cNvPr id="885" name="Google Shape;885;p35"/>
          <p:cNvSpPr txBox="1"/>
          <p:nvPr>
            <p:ph type="title"/>
          </p:nvPr>
        </p:nvSpPr>
        <p:spPr>
          <a:xfrm>
            <a:off x="1320300" y="2096633"/>
            <a:ext cx="65034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Result</a:t>
            </a:r>
            <a:endParaRPr lang="en-US" altLang="en-GB"/>
          </a:p>
        </p:txBody>
      </p:sp>
      <p:sp>
        <p:nvSpPr>
          <p:cNvPr id="886" name="Google Shape;886;p35"/>
          <p:cNvSpPr txBox="1"/>
          <p:nvPr>
            <p:ph type="title" idx="2"/>
          </p:nvPr>
        </p:nvSpPr>
        <p:spPr>
          <a:xfrm>
            <a:off x="3409950" y="1163320"/>
            <a:ext cx="1818640" cy="7708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en-US" altLang="en-GB"/>
              <a:t>3</a:t>
            </a:r>
            <a:endParaRPr lang="en-US" altLang="en-GB"/>
          </a:p>
        </p:txBody>
      </p:sp>
      <p:sp>
        <p:nvSpPr>
          <p:cNvPr id="887" name="Google Shape;887;p35"/>
          <p:cNvSpPr txBox="1"/>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 </a:t>
            </a:r>
            <a:endParaRPr lang="en-US" altLang="en-GB"/>
          </a:p>
        </p:txBody>
      </p:sp>
      <p:pic>
        <p:nvPicPr>
          <p:cNvPr id="17" name="Picture 16"/>
          <p:cNvPicPr>
            <a:picLocks noChangeAspect="1"/>
          </p:cNvPicPr>
          <p:nvPr/>
        </p:nvPicPr>
        <p:blipFill>
          <a:blip r:embed="rId1"/>
          <a:stretch>
            <a:fillRect/>
          </a:stretch>
        </p:blipFill>
        <p:spPr>
          <a:xfrm>
            <a:off x="7644130" y="123825"/>
            <a:ext cx="1239520" cy="930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491865" y="555625"/>
            <a:ext cx="1501775" cy="398780"/>
          </a:xfrm>
          <a:prstGeom prst="rect">
            <a:avLst/>
          </a:prstGeom>
          <a:noFill/>
        </p:spPr>
        <p:txBody>
          <a:bodyPr wrap="none" rtlCol="0">
            <a:spAutoFit/>
          </a:bodyPr>
          <a:p>
            <a:r>
              <a:rPr lang="en-US" sz="2000" b="1">
                <a:latin typeface="Times New Roman Bold" panose="02020603050405020304" charset="0"/>
                <a:cs typeface="Times New Roman Bold" panose="02020603050405020304" charset="0"/>
              </a:rPr>
              <a:t>Final Result</a:t>
            </a:r>
            <a:endParaRPr lang="en-US" sz="2000" b="1">
              <a:latin typeface="Times New Roman Bold" panose="02020603050405020304" charset="0"/>
              <a:cs typeface="Times New Roman Bold" panose="02020603050405020304" charset="0"/>
            </a:endParaRPr>
          </a:p>
        </p:txBody>
      </p:sp>
      <p:sp>
        <p:nvSpPr>
          <p:cNvPr id="5" name="Text Box 4"/>
          <p:cNvSpPr txBox="1"/>
          <p:nvPr/>
        </p:nvSpPr>
        <p:spPr>
          <a:xfrm>
            <a:off x="539750" y="1275715"/>
            <a:ext cx="6366510" cy="1814830"/>
          </a:xfrm>
          <a:prstGeom prst="rect">
            <a:avLst/>
          </a:prstGeom>
          <a:noFill/>
        </p:spPr>
        <p:txBody>
          <a:bodyPr wrap="none" rtlCol="0">
            <a:spAutoFit/>
          </a:bodyPr>
          <a:p>
            <a:pPr algn="l"/>
            <a:endParaRPr lang="en-US"/>
          </a:p>
          <a:p>
            <a:pPr algn="l"/>
            <a:r>
              <a:rPr lang="en-US"/>
              <a:t>1. Enhanced safety through real-time obstacle detection and alerts.</a:t>
            </a:r>
            <a:endParaRPr lang="en-US"/>
          </a:p>
          <a:p>
            <a:pPr algn="l"/>
            <a:r>
              <a:rPr lang="en-US"/>
              <a:t>2. Improved mobility and independence for visually impaired individuals.</a:t>
            </a:r>
            <a:endParaRPr lang="en-US"/>
          </a:p>
          <a:p>
            <a:pPr algn="l"/>
            <a:r>
              <a:rPr lang="en-US"/>
              <a:t>3. Accurate and reliable obstacle detection using the ultrasonic sensor.</a:t>
            </a:r>
            <a:endParaRPr lang="en-US"/>
          </a:p>
          <a:p>
            <a:pPr algn="l"/>
            <a:r>
              <a:rPr lang="en-US"/>
              <a:t>4. User-friendly interface with intuitive audio and visual feedback.</a:t>
            </a:r>
            <a:endParaRPr lang="en-US"/>
          </a:p>
          <a:p>
            <a:pPr algn="l"/>
            <a:r>
              <a:rPr lang="en-US"/>
              <a:t>5. Cost-effective solution utilizing affordable components.</a:t>
            </a:r>
            <a:endParaRPr lang="en-US"/>
          </a:p>
          <a:p>
            <a:pPr algn="l"/>
            <a:r>
              <a:rPr lang="en-US"/>
              <a:t>6. Showcasing the capabilities of Arduino for innovative assistive technologies.</a:t>
            </a:r>
            <a:endParaRPr lang="en-US"/>
          </a:p>
          <a:p>
            <a:pPr algn="l"/>
            <a:r>
              <a:rPr lang="en-US"/>
              <a:t>7. Encouragement for further innovation and development in this field.</a:t>
            </a:r>
            <a:endParaRPr lang="en-US"/>
          </a:p>
        </p:txBody>
      </p:sp>
      <p:pic>
        <p:nvPicPr>
          <p:cNvPr id="21" name="Picture 20"/>
          <p:cNvPicPr>
            <a:picLocks noChangeAspect="1"/>
          </p:cNvPicPr>
          <p:nvPr/>
        </p:nvPicPr>
        <p:blipFill>
          <a:blip r:embed="rId1"/>
          <a:stretch>
            <a:fillRect/>
          </a:stretch>
        </p:blipFill>
        <p:spPr>
          <a:xfrm>
            <a:off x="7524750" y="3723640"/>
            <a:ext cx="1212850" cy="1084580"/>
          </a:xfrm>
          <a:prstGeom prst="rect">
            <a:avLst/>
          </a:prstGeom>
        </p:spPr>
      </p:pic>
      <p:pic>
        <p:nvPicPr>
          <p:cNvPr id="6" name="Picture 5"/>
          <p:cNvPicPr>
            <a:picLocks noChangeAspect="1"/>
          </p:cNvPicPr>
          <p:nvPr/>
        </p:nvPicPr>
        <p:blipFill>
          <a:blip r:embed="rId2"/>
          <a:stretch>
            <a:fillRect/>
          </a:stretch>
        </p:blipFill>
        <p:spPr>
          <a:xfrm>
            <a:off x="6516370" y="699770"/>
            <a:ext cx="2534920" cy="19291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84" name="Shape 884"/>
        <p:cNvGrpSpPr/>
        <p:nvPr/>
      </p:nvGrpSpPr>
      <p:grpSpPr>
        <a:xfrm>
          <a:off x="0" y="0"/>
          <a:ext cx="0" cy="0"/>
          <a:chOff x="0" y="0"/>
          <a:chExt cx="0" cy="0"/>
        </a:xfrm>
      </p:grpSpPr>
      <p:sp>
        <p:nvSpPr>
          <p:cNvPr id="885" name="Google Shape;885;p35"/>
          <p:cNvSpPr txBox="1"/>
          <p:nvPr>
            <p:ph type="title"/>
          </p:nvPr>
        </p:nvSpPr>
        <p:spPr>
          <a:xfrm>
            <a:off x="1320300" y="2096633"/>
            <a:ext cx="65034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latin typeface="Times New Roman Bold" panose="02020603050405020304" charset="0"/>
                <a:cs typeface="Times New Roman Bold" panose="02020603050405020304" charset="0"/>
                <a:sym typeface="+mn-ea"/>
              </a:rPr>
              <a:t>Conclusion</a:t>
            </a:r>
            <a:endParaRPr lang="en-US" altLang="en-GB"/>
          </a:p>
        </p:txBody>
      </p:sp>
      <p:sp>
        <p:nvSpPr>
          <p:cNvPr id="886" name="Google Shape;886;p35"/>
          <p:cNvSpPr txBox="1"/>
          <p:nvPr>
            <p:ph type="title" idx="2"/>
          </p:nvPr>
        </p:nvSpPr>
        <p:spPr>
          <a:xfrm>
            <a:off x="3409950" y="1163320"/>
            <a:ext cx="1818640" cy="7708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en-US" altLang="en-GB"/>
              <a:t>4</a:t>
            </a:r>
            <a:endParaRPr lang="en-US" altLang="en-GB"/>
          </a:p>
        </p:txBody>
      </p:sp>
      <p:sp>
        <p:nvSpPr>
          <p:cNvPr id="887" name="Google Shape;887;p35"/>
          <p:cNvSpPr txBox="1"/>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 </a:t>
            </a:r>
            <a:endParaRPr lang="en-US" alt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99795" y="1203960"/>
            <a:ext cx="4880610" cy="1814830"/>
          </a:xfrm>
          <a:prstGeom prst="rect">
            <a:avLst/>
          </a:prstGeom>
          <a:noFill/>
        </p:spPr>
        <p:txBody>
          <a:bodyPr wrap="square" rtlCol="0" anchor="t">
            <a:spAutoFit/>
          </a:bodyPr>
          <a:p>
            <a:pPr algn="just"/>
            <a:r>
              <a:rPr lang="en-US"/>
              <a:t>The Smart Blind Stick project utilizing Arduino and an ultrasonic sensor offers an innovative solution for visually impaired individuals. By providing real-time alerts and enhancing mobility, it significantly reduces the risk of accidents and promotes independence. This technology showcases the potential of Arduino in creating impactful solutions for the betterment of society.</a:t>
            </a:r>
            <a:endParaRPr lang="en-US"/>
          </a:p>
          <a:p>
            <a:pPr algn="just"/>
            <a:endParaRPr lang="en-US"/>
          </a:p>
        </p:txBody>
      </p:sp>
      <p:sp>
        <p:nvSpPr>
          <p:cNvPr id="5" name="Text Box 4"/>
          <p:cNvSpPr txBox="1"/>
          <p:nvPr/>
        </p:nvSpPr>
        <p:spPr>
          <a:xfrm>
            <a:off x="3348355" y="483870"/>
            <a:ext cx="1639570" cy="460375"/>
          </a:xfrm>
          <a:prstGeom prst="rect">
            <a:avLst/>
          </a:prstGeom>
          <a:noFill/>
        </p:spPr>
        <p:txBody>
          <a:bodyPr wrap="none" rtlCol="0">
            <a:spAutoFit/>
          </a:bodyPr>
          <a:p>
            <a:r>
              <a:rPr lang="en-US" sz="2400" b="1">
                <a:solidFill>
                  <a:schemeClr val="bg1"/>
                </a:solidFill>
                <a:latin typeface="Times New Roman Bold" panose="02020603050405020304" charset="0"/>
                <a:cs typeface="Times New Roman Bold" panose="02020603050405020304" charset="0"/>
              </a:rPr>
              <a:t>Conclusion</a:t>
            </a:r>
            <a:endParaRPr lang="en-US" sz="2400" b="1">
              <a:solidFill>
                <a:schemeClr val="bg1"/>
              </a:solidFill>
              <a:latin typeface="Times New Roman Bold" panose="02020603050405020304" charset="0"/>
              <a:cs typeface="Times New Roman Bold" panose="02020603050405020304" charset="0"/>
            </a:endParaRPr>
          </a:p>
        </p:txBody>
      </p:sp>
      <p:pic>
        <p:nvPicPr>
          <p:cNvPr id="21" name="Picture 20"/>
          <p:cNvPicPr>
            <a:picLocks noChangeAspect="1"/>
          </p:cNvPicPr>
          <p:nvPr/>
        </p:nvPicPr>
        <p:blipFill>
          <a:blip r:embed="rId1"/>
          <a:stretch>
            <a:fillRect/>
          </a:stretch>
        </p:blipFill>
        <p:spPr>
          <a:xfrm>
            <a:off x="7524750" y="3723640"/>
            <a:ext cx="1212850" cy="1084580"/>
          </a:xfrm>
          <a:prstGeom prst="rect">
            <a:avLst/>
          </a:prstGeom>
        </p:spPr>
      </p:pic>
      <p:pic>
        <p:nvPicPr>
          <p:cNvPr id="6" name="Picture 5"/>
          <p:cNvPicPr>
            <a:picLocks noChangeAspect="1"/>
          </p:cNvPicPr>
          <p:nvPr/>
        </p:nvPicPr>
        <p:blipFill>
          <a:blip r:embed="rId2"/>
          <a:stretch>
            <a:fillRect/>
          </a:stretch>
        </p:blipFill>
        <p:spPr>
          <a:xfrm>
            <a:off x="5868670" y="1203960"/>
            <a:ext cx="3035300" cy="16376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940435" y="987425"/>
            <a:ext cx="6503035" cy="34423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114" name="Shape 1114"/>
        <p:cNvGrpSpPr/>
        <p:nvPr/>
      </p:nvGrpSpPr>
      <p:grpSpPr>
        <a:xfrm>
          <a:off x="0" y="0"/>
          <a:ext cx="0" cy="0"/>
          <a:chOff x="0" y="0"/>
          <a:chExt cx="0" cy="0"/>
        </a:xfrm>
      </p:grpSpPr>
      <p:grpSp>
        <p:nvGrpSpPr>
          <p:cNvPr id="1117" name="Google Shape;1117;p47"/>
          <p:cNvGrpSpPr/>
          <p:nvPr/>
        </p:nvGrpSpPr>
        <p:grpSpPr>
          <a:xfrm>
            <a:off x="7667993" y="3122764"/>
            <a:ext cx="3128310" cy="3388330"/>
            <a:chOff x="7667993" y="3122764"/>
            <a:chExt cx="3128310" cy="3388330"/>
          </a:xfrm>
        </p:grpSpPr>
        <p:sp>
          <p:nvSpPr>
            <p:cNvPr id="1118" name="Google Shape;1118;p47"/>
            <p:cNvSpPr/>
            <p:nvPr/>
          </p:nvSpPr>
          <p:spPr>
            <a:xfrm rot="-5400000" flipH="1">
              <a:off x="7145125" y="364563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19" name="Google Shape;1119;p47"/>
            <p:cNvGrpSpPr/>
            <p:nvPr/>
          </p:nvGrpSpPr>
          <p:grpSpPr>
            <a:xfrm rot="10800000">
              <a:off x="8421626" y="4008544"/>
              <a:ext cx="2374678" cy="2502550"/>
              <a:chOff x="2011428" y="602777"/>
              <a:chExt cx="774292" cy="815987"/>
            </a:xfrm>
          </p:grpSpPr>
          <p:sp>
            <p:nvSpPr>
              <p:cNvPr id="1120" name="Google Shape;1120;p47"/>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47"/>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47"/>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47"/>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47"/>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47"/>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26" name="Google Shape;1126;p47"/>
          <p:cNvGrpSpPr/>
          <p:nvPr/>
        </p:nvGrpSpPr>
        <p:grpSpPr>
          <a:xfrm>
            <a:off x="-1140837" y="-1836406"/>
            <a:ext cx="4639853" cy="3002612"/>
            <a:chOff x="-1140837" y="-1836406"/>
            <a:chExt cx="4639853" cy="3002612"/>
          </a:xfrm>
        </p:grpSpPr>
        <p:sp>
          <p:nvSpPr>
            <p:cNvPr id="1127" name="Google Shape;1127;p47"/>
            <p:cNvSpPr/>
            <p:nvPr/>
          </p:nvSpPr>
          <p:spPr>
            <a:xfrm>
              <a:off x="-1140837" y="-341056"/>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28" name="Google Shape;1128;p47"/>
            <p:cNvGrpSpPr/>
            <p:nvPr/>
          </p:nvGrpSpPr>
          <p:grpSpPr>
            <a:xfrm rot="5400000">
              <a:off x="662742" y="-2296784"/>
              <a:ext cx="2375896" cy="3296652"/>
              <a:chOff x="2132995" y="960308"/>
              <a:chExt cx="496177" cy="688438"/>
            </a:xfrm>
          </p:grpSpPr>
          <p:sp>
            <p:nvSpPr>
              <p:cNvPr id="1129" name="Google Shape;1129;p47"/>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47"/>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47"/>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47"/>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47"/>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 name="Text Box 1"/>
          <p:cNvSpPr txBox="1"/>
          <p:nvPr/>
        </p:nvSpPr>
        <p:spPr>
          <a:xfrm>
            <a:off x="1763395" y="1635760"/>
            <a:ext cx="5164455" cy="1106805"/>
          </a:xfrm>
          <a:prstGeom prst="rect">
            <a:avLst/>
          </a:prstGeom>
          <a:noFill/>
        </p:spPr>
        <p:txBody>
          <a:bodyPr wrap="none" rtlCol="0">
            <a:spAutoFit/>
          </a:bodyPr>
          <a:p>
            <a:r>
              <a:rPr lang="en-US" sz="6600" b="1">
                <a:solidFill>
                  <a:schemeClr val="bg2"/>
                </a:solidFill>
                <a:latin typeface="Arial Bold" panose="020B0604020202020204" charset="0"/>
                <a:cs typeface="Arial Bold" panose="020B0604020202020204" charset="0"/>
              </a:rPr>
              <a:t>THANK YOU</a:t>
            </a:r>
            <a:endParaRPr lang="en-US" sz="6600" b="1">
              <a:solidFill>
                <a:schemeClr val="bg2"/>
              </a:solidFill>
              <a:latin typeface="Arial Bold" panose="020B0604020202020204" charset="0"/>
              <a:cs typeface="Arial Bold"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45" name="Shape 845"/>
        <p:cNvGrpSpPr/>
        <p:nvPr/>
      </p:nvGrpSpPr>
      <p:grpSpPr>
        <a:xfrm>
          <a:off x="0" y="0"/>
          <a:ext cx="0" cy="0"/>
          <a:chOff x="0" y="0"/>
          <a:chExt cx="0" cy="0"/>
        </a:xfrm>
      </p:grpSpPr>
      <p:sp>
        <p:nvSpPr>
          <p:cNvPr id="846" name="Google Shape;846;p32"/>
          <p:cNvSpPr txBox="1"/>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 OF CONTENTS</a:t>
            </a:r>
            <a:endParaRPr lang="en-GB"/>
          </a:p>
        </p:txBody>
      </p:sp>
      <p:sp>
        <p:nvSpPr>
          <p:cNvPr id="847" name="Google Shape;847;p32"/>
          <p:cNvSpPr txBox="1"/>
          <p:nvPr>
            <p:ph type="title"/>
          </p:nvPr>
        </p:nvSpPr>
        <p:spPr>
          <a:xfrm>
            <a:off x="2100875" y="1278011"/>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848" name="Google Shape;848;p32"/>
          <p:cNvSpPr txBox="1"/>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OBJECTIVES</a:t>
            </a:r>
            <a:endParaRPr lang="en-GB"/>
          </a:p>
        </p:txBody>
      </p:sp>
      <p:sp>
        <p:nvSpPr>
          <p:cNvPr id="850" name="Google Shape;850;p32"/>
          <p:cNvSpPr txBox="1"/>
          <p:nvPr>
            <p:ph type="title" idx="3"/>
          </p:nvPr>
        </p:nvSpPr>
        <p:spPr>
          <a:xfrm>
            <a:off x="5958325" y="1278011"/>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851" name="Google Shape;851;p32"/>
          <p:cNvSpPr txBox="1"/>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METHODOLOGY</a:t>
            </a:r>
            <a:endParaRPr lang="en-GB"/>
          </a:p>
        </p:txBody>
      </p:sp>
      <p:sp>
        <p:nvSpPr>
          <p:cNvPr id="852" name="Google Shape;852;p32"/>
          <p:cNvSpPr txBox="1"/>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 </a:t>
            </a:r>
            <a:endParaRPr lang="en-US" altLang="en-GB"/>
          </a:p>
        </p:txBody>
      </p:sp>
      <p:sp>
        <p:nvSpPr>
          <p:cNvPr id="853" name="Google Shape;853;p32"/>
          <p:cNvSpPr txBox="1"/>
          <p:nvPr>
            <p:ph type="title" idx="6"/>
          </p:nvPr>
        </p:nvSpPr>
        <p:spPr>
          <a:xfrm>
            <a:off x="2100875" y="3002952"/>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854" name="Google Shape;854;p32"/>
          <p:cNvSpPr txBox="1"/>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RESULTS</a:t>
            </a:r>
            <a:endParaRPr lang="en-GB"/>
          </a:p>
        </p:txBody>
      </p:sp>
      <p:sp>
        <p:nvSpPr>
          <p:cNvPr id="855" name="Google Shape;855;p32"/>
          <p:cNvSpPr txBox="1"/>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 </a:t>
            </a:r>
            <a:endParaRPr lang="en-US" altLang="en-GB"/>
          </a:p>
        </p:txBody>
      </p:sp>
      <p:sp>
        <p:nvSpPr>
          <p:cNvPr id="856" name="Google Shape;856;p32"/>
          <p:cNvSpPr txBox="1"/>
          <p:nvPr>
            <p:ph type="title" idx="13"/>
          </p:nvPr>
        </p:nvSpPr>
        <p:spPr>
          <a:xfrm>
            <a:off x="5958325" y="3002952"/>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857" name="Google Shape;857;p32"/>
          <p:cNvSpPr txBox="1"/>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CONCLUSIONS</a:t>
            </a:r>
            <a:endParaRPr lang="en-GB"/>
          </a:p>
        </p:txBody>
      </p:sp>
      <p:sp>
        <p:nvSpPr>
          <p:cNvPr id="858" name="Google Shape;858;p32"/>
          <p:cNvSpPr txBox="1"/>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 </a:t>
            </a:r>
            <a:endParaRPr lang="en-US" alt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716" name="Shape 1716"/>
        <p:cNvGrpSpPr/>
        <p:nvPr/>
      </p:nvGrpSpPr>
      <p:grpSpPr>
        <a:xfrm>
          <a:off x="0" y="0"/>
          <a:ext cx="0" cy="0"/>
          <a:chOff x="0" y="0"/>
          <a:chExt cx="0" cy="0"/>
        </a:xfrm>
      </p:grpSpPr>
      <p:grpSp>
        <p:nvGrpSpPr>
          <p:cNvPr id="1717" name="Google Shape;1717;p60"/>
          <p:cNvGrpSpPr/>
          <p:nvPr/>
        </p:nvGrpSpPr>
        <p:grpSpPr>
          <a:xfrm>
            <a:off x="1555750" y="1821180"/>
            <a:ext cx="4673600" cy="2731135"/>
            <a:chOff x="2654821" y="2311071"/>
            <a:chExt cx="2279714" cy="1262120"/>
          </a:xfrm>
          <a:effectLst>
            <a:outerShdw blurRad="76200" dir="18900000" sy="23000" kx="-1200000" algn="bl" rotWithShape="0">
              <a:prstClr val="black">
                <a:alpha val="20000"/>
              </a:prstClr>
            </a:outerShdw>
          </a:effectLst>
        </p:grpSpPr>
        <p:grpSp>
          <p:nvGrpSpPr>
            <p:cNvPr id="1718" name="Google Shape;1718;p60"/>
            <p:cNvGrpSpPr/>
            <p:nvPr/>
          </p:nvGrpSpPr>
          <p:grpSpPr>
            <a:xfrm>
              <a:off x="4034269" y="2840745"/>
              <a:ext cx="40212" cy="36437"/>
              <a:chOff x="4293400" y="2574725"/>
              <a:chExt cx="84425" cy="80100"/>
            </a:xfrm>
          </p:grpSpPr>
          <p:sp>
            <p:nvSpPr>
              <p:cNvPr id="1719" name="Google Shape;1719;p6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20" name="Google Shape;1720;p6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21" name="Google Shape;1721;p60"/>
            <p:cNvGrpSpPr/>
            <p:nvPr/>
          </p:nvGrpSpPr>
          <p:grpSpPr>
            <a:xfrm>
              <a:off x="3894606" y="2334874"/>
              <a:ext cx="913198" cy="518984"/>
              <a:chOff x="4000175" y="1462675"/>
              <a:chExt cx="1917275" cy="1140875"/>
            </a:xfrm>
          </p:grpSpPr>
          <p:sp>
            <p:nvSpPr>
              <p:cNvPr id="1722" name="Google Shape;1722;p6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23" name="Google Shape;1723;p60"/>
              <p:cNvGrpSpPr/>
              <p:nvPr/>
            </p:nvGrpSpPr>
            <p:grpSpPr>
              <a:xfrm>
                <a:off x="4000175" y="1462675"/>
                <a:ext cx="1917275" cy="1140875"/>
                <a:chOff x="4000175" y="1462675"/>
                <a:chExt cx="1917275" cy="1140875"/>
              </a:xfrm>
            </p:grpSpPr>
            <p:sp>
              <p:nvSpPr>
                <p:cNvPr id="1724" name="Google Shape;1724;p6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25" name="Google Shape;1725;p6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6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6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6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a:effectLst>
                  <a:outerShdw blurRad="50800" dist="50800" dir="5400000" algn="ctr" rotWithShape="0">
                    <a:schemeClr val="accent1">
                      <a:alpha val="10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29" name="Google Shape;1729;p6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730" name="Google Shape;1730;p60"/>
            <p:cNvGrpSpPr/>
            <p:nvPr/>
          </p:nvGrpSpPr>
          <p:grpSpPr>
            <a:xfrm>
              <a:off x="3875768" y="2846704"/>
              <a:ext cx="44796" cy="47366"/>
              <a:chOff x="3960625" y="2587825"/>
              <a:chExt cx="94050" cy="104125"/>
            </a:xfrm>
          </p:grpSpPr>
          <p:sp>
            <p:nvSpPr>
              <p:cNvPr id="1731" name="Google Shape;1731;p6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32" name="Google Shape;1732;p6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33" name="Google Shape;1733;p60"/>
            <p:cNvGrpSpPr/>
            <p:nvPr/>
          </p:nvGrpSpPr>
          <p:grpSpPr>
            <a:xfrm>
              <a:off x="3782759" y="2807162"/>
              <a:ext cx="82686" cy="85487"/>
              <a:chOff x="3765350" y="2500900"/>
              <a:chExt cx="173600" cy="187925"/>
            </a:xfrm>
          </p:grpSpPr>
          <p:sp>
            <p:nvSpPr>
              <p:cNvPr id="1734" name="Google Shape;1734;p6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35" name="Google Shape;1735;p6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6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6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6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6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0" name="Google Shape;1740;p60"/>
            <p:cNvGrpSpPr/>
            <p:nvPr/>
          </p:nvGrpSpPr>
          <p:grpSpPr>
            <a:xfrm>
              <a:off x="3775674" y="2798496"/>
              <a:ext cx="40545" cy="23564"/>
              <a:chOff x="3750475" y="2481850"/>
              <a:chExt cx="85125" cy="51800"/>
            </a:xfrm>
          </p:grpSpPr>
          <p:sp>
            <p:nvSpPr>
              <p:cNvPr id="1741" name="Google Shape;1741;p6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6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43" name="Google Shape;1743;p60"/>
            <p:cNvGrpSpPr/>
            <p:nvPr/>
          </p:nvGrpSpPr>
          <p:grpSpPr>
            <a:xfrm>
              <a:off x="3716946" y="2776024"/>
              <a:ext cx="81971" cy="76912"/>
              <a:chOff x="3627175" y="2432450"/>
              <a:chExt cx="172100" cy="169075"/>
            </a:xfrm>
          </p:grpSpPr>
          <p:sp>
            <p:nvSpPr>
              <p:cNvPr id="1744" name="Google Shape;1744;p6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6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46" name="Google Shape;1746;p6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47" name="Google Shape;1747;p60"/>
            <p:cNvGrpSpPr/>
            <p:nvPr/>
          </p:nvGrpSpPr>
          <p:grpSpPr>
            <a:xfrm>
              <a:off x="3685682" y="2845624"/>
              <a:ext cx="29311" cy="45055"/>
              <a:chOff x="3561536" y="2585450"/>
              <a:chExt cx="61539" cy="99045"/>
            </a:xfrm>
          </p:grpSpPr>
          <p:sp>
            <p:nvSpPr>
              <p:cNvPr id="1748" name="Google Shape;1748;p6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6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50" name="Google Shape;1750;p60"/>
            <p:cNvGrpSpPr/>
            <p:nvPr/>
          </p:nvGrpSpPr>
          <p:grpSpPr>
            <a:xfrm>
              <a:off x="3849905" y="2572252"/>
              <a:ext cx="74339" cy="119559"/>
              <a:chOff x="3906325" y="1984500"/>
              <a:chExt cx="156075" cy="262825"/>
            </a:xfrm>
          </p:grpSpPr>
          <p:sp>
            <p:nvSpPr>
              <p:cNvPr id="1751" name="Google Shape;1751;p6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52" name="Google Shape;1752;p6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53" name="Google Shape;1753;p60"/>
            <p:cNvGrpSpPr/>
            <p:nvPr/>
          </p:nvGrpSpPr>
          <p:grpSpPr>
            <a:xfrm>
              <a:off x="2654821" y="2414345"/>
              <a:ext cx="667570" cy="558958"/>
              <a:chOff x="1397225" y="1637375"/>
              <a:chExt cx="1401575" cy="1228748"/>
            </a:xfrm>
          </p:grpSpPr>
          <p:sp>
            <p:nvSpPr>
              <p:cNvPr id="1754" name="Google Shape;1754;p6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55" name="Google Shape;1755;p60"/>
              <p:cNvGrpSpPr/>
              <p:nvPr/>
            </p:nvGrpSpPr>
            <p:grpSpPr>
              <a:xfrm>
                <a:off x="1397225" y="1637375"/>
                <a:ext cx="1396037" cy="1228748"/>
                <a:chOff x="1397225" y="1637375"/>
                <a:chExt cx="1396037" cy="1228748"/>
              </a:xfrm>
            </p:grpSpPr>
            <p:sp>
              <p:nvSpPr>
                <p:cNvPr id="1756" name="Google Shape;1756;p6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60"/>
                <p:cNvSpPr/>
                <p:nvPr/>
              </p:nvSpPr>
              <p:spPr>
                <a:xfrm>
                  <a:off x="1977212" y="2384848"/>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a:effectLst>
                  <a:innerShdw blurRad="63500" dist="50800" dir="162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758" name="Google Shape;1758;p60"/>
            <p:cNvGrpSpPr/>
            <p:nvPr/>
          </p:nvGrpSpPr>
          <p:grpSpPr>
            <a:xfrm>
              <a:off x="3230417" y="3103734"/>
              <a:ext cx="282982" cy="280332"/>
              <a:chOff x="2605700" y="3152850"/>
              <a:chExt cx="594125" cy="616250"/>
            </a:xfrm>
          </p:grpSpPr>
          <p:sp>
            <p:nvSpPr>
              <p:cNvPr id="1759" name="Google Shape;1759;p6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60" name="Google Shape;1760;p6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a:effectLst>
                <a:outerShdw blurRad="50800" dist="50800" dir="5400000" algn="ctr" rotWithShape="0">
                  <a:srgbClr val="C00000">
                    <a:alpha val="10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61" name="Google Shape;1761;p60"/>
            <p:cNvGrpSpPr/>
            <p:nvPr/>
          </p:nvGrpSpPr>
          <p:grpSpPr>
            <a:xfrm>
              <a:off x="3265985" y="3226989"/>
              <a:ext cx="87151" cy="346202"/>
              <a:chOff x="2680375" y="3423800"/>
              <a:chExt cx="182975" cy="761050"/>
            </a:xfrm>
          </p:grpSpPr>
          <p:sp>
            <p:nvSpPr>
              <p:cNvPr id="1762" name="Google Shape;1762;p6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63" name="Google Shape;1763;p6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64" name="Google Shape;1764;p60"/>
            <p:cNvGrpSpPr/>
            <p:nvPr/>
          </p:nvGrpSpPr>
          <p:grpSpPr>
            <a:xfrm>
              <a:off x="3855466" y="3289811"/>
              <a:ext cx="112514" cy="94210"/>
              <a:chOff x="3918000" y="3561900"/>
              <a:chExt cx="236225" cy="207100"/>
            </a:xfrm>
          </p:grpSpPr>
          <p:sp>
            <p:nvSpPr>
              <p:cNvPr id="1765" name="Google Shape;1765;p6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66" name="Google Shape;1766;p6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67" name="Google Shape;1767;p6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6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6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70" name="Google Shape;1770;p60"/>
            <p:cNvGrpSpPr/>
            <p:nvPr/>
          </p:nvGrpSpPr>
          <p:grpSpPr>
            <a:xfrm>
              <a:off x="2905224" y="2311071"/>
              <a:ext cx="596721" cy="528992"/>
              <a:chOff x="1922950" y="1410350"/>
              <a:chExt cx="1252825" cy="1162875"/>
            </a:xfrm>
          </p:grpSpPr>
          <p:sp>
            <p:nvSpPr>
              <p:cNvPr id="1771" name="Google Shape;1771;p6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6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6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6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6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6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6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6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6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6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6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6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6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6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6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6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87" name="Google Shape;1787;p6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6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6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6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6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6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6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6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6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6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6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6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6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6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6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6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6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6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6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6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07" name="Google Shape;1807;p6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08" name="Google Shape;1808;p6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09" name="Google Shape;1809;p60"/>
            <p:cNvGrpSpPr/>
            <p:nvPr/>
          </p:nvGrpSpPr>
          <p:grpSpPr>
            <a:xfrm>
              <a:off x="3280929" y="3294542"/>
              <a:ext cx="109894" cy="272224"/>
              <a:chOff x="2711750" y="3572300"/>
              <a:chExt cx="230725" cy="598425"/>
            </a:xfrm>
          </p:grpSpPr>
          <p:sp>
            <p:nvSpPr>
              <p:cNvPr id="1810" name="Google Shape;1810;p6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6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12" name="Google Shape;1812;p6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13" name="Google Shape;1813;p60"/>
            <p:cNvGrpSpPr/>
            <p:nvPr/>
          </p:nvGrpSpPr>
          <p:grpSpPr>
            <a:xfrm>
              <a:off x="3790439" y="2408636"/>
              <a:ext cx="73017" cy="75684"/>
              <a:chOff x="3781475" y="1624825"/>
              <a:chExt cx="153300" cy="166375"/>
            </a:xfrm>
          </p:grpSpPr>
          <p:sp>
            <p:nvSpPr>
              <p:cNvPr id="1814" name="Google Shape;1814;p6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6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6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6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18" name="Google Shape;1818;p6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6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6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6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6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6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6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25" name="Google Shape;1825;p60"/>
            <p:cNvGrpSpPr/>
            <p:nvPr/>
          </p:nvGrpSpPr>
          <p:grpSpPr>
            <a:xfrm>
              <a:off x="4403342" y="3107749"/>
              <a:ext cx="316680" cy="101374"/>
              <a:chOff x="5068275" y="3161675"/>
              <a:chExt cx="664875" cy="222850"/>
            </a:xfrm>
          </p:grpSpPr>
          <p:sp>
            <p:nvSpPr>
              <p:cNvPr id="1826" name="Google Shape;1826;p6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6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6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6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30" name="Google Shape;1830;p6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6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6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6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6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6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6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6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6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6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6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6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6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6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6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6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6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6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6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6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6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6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6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6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6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6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6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6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6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59" name="Google Shape;1859;p60"/>
            <p:cNvGrpSpPr/>
            <p:nvPr/>
          </p:nvGrpSpPr>
          <p:grpSpPr>
            <a:xfrm>
              <a:off x="3697513" y="2707266"/>
              <a:ext cx="59549" cy="79733"/>
              <a:chOff x="3586375" y="2281300"/>
              <a:chExt cx="125025" cy="175275"/>
            </a:xfrm>
          </p:grpSpPr>
          <p:sp>
            <p:nvSpPr>
              <p:cNvPr id="1860" name="Google Shape;1860;p6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6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62" name="Google Shape;1862;p6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63" name="Google Shape;1863;p60"/>
            <p:cNvGrpSpPr/>
            <p:nvPr/>
          </p:nvGrpSpPr>
          <p:grpSpPr>
            <a:xfrm>
              <a:off x="4513224" y="3221724"/>
              <a:ext cx="274563" cy="280321"/>
              <a:chOff x="5298975" y="3412225"/>
              <a:chExt cx="576450" cy="616225"/>
            </a:xfrm>
          </p:grpSpPr>
          <p:sp>
            <p:nvSpPr>
              <p:cNvPr id="1864" name="Google Shape;1864;p6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65" name="Google Shape;1865;p6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66" name="Google Shape;1866;p60"/>
            <p:cNvGrpSpPr/>
            <p:nvPr/>
          </p:nvGrpSpPr>
          <p:grpSpPr>
            <a:xfrm>
              <a:off x="4824403" y="3421846"/>
              <a:ext cx="110132" cy="130647"/>
              <a:chOff x="5952300" y="3852150"/>
              <a:chExt cx="231225" cy="287200"/>
            </a:xfrm>
          </p:grpSpPr>
          <p:sp>
            <p:nvSpPr>
              <p:cNvPr id="1867" name="Google Shape;1867;p6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6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69" name="Google Shape;1869;p6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6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6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6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6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6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6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6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77" name="Google Shape;1877;p60"/>
            <p:cNvGrpSpPr/>
            <p:nvPr/>
          </p:nvGrpSpPr>
          <p:grpSpPr>
            <a:xfrm>
              <a:off x="4295710" y="3079670"/>
              <a:ext cx="14968" cy="27135"/>
              <a:chOff x="4842300" y="3099950"/>
              <a:chExt cx="31425" cy="59650"/>
            </a:xfrm>
          </p:grpSpPr>
          <p:sp>
            <p:nvSpPr>
              <p:cNvPr id="1878" name="Google Shape;1878;p6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6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6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6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82" name="Google Shape;1882;p6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6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6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6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6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6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6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6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90" name="Google Shape;1890;p60"/>
            <p:cNvGrpSpPr/>
            <p:nvPr/>
          </p:nvGrpSpPr>
          <p:grpSpPr>
            <a:xfrm>
              <a:off x="3831056" y="2816010"/>
              <a:ext cx="37378" cy="27612"/>
              <a:chOff x="3866750" y="2520350"/>
              <a:chExt cx="78475" cy="60700"/>
            </a:xfrm>
          </p:grpSpPr>
          <p:sp>
            <p:nvSpPr>
              <p:cNvPr id="1891" name="Google Shape;1891;p6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6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6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6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95" name="Google Shape;1895;p6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6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6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6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6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6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6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6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6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6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6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6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6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6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6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6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6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2" name="Google Shape;1912;p6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6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6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6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6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6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6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6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6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6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6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6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4" name="Google Shape;1924;p6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6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6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6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6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6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6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6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6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6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6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6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6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37" name="Google Shape;1937;p60"/>
            <p:cNvGrpSpPr/>
            <p:nvPr/>
          </p:nvGrpSpPr>
          <p:grpSpPr>
            <a:xfrm>
              <a:off x="3632736" y="3051591"/>
              <a:ext cx="63288" cy="45217"/>
              <a:chOff x="3450375" y="3038225"/>
              <a:chExt cx="132875" cy="99400"/>
            </a:xfrm>
          </p:grpSpPr>
          <p:sp>
            <p:nvSpPr>
              <p:cNvPr id="1938" name="Google Shape;1938;p6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6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40" name="Google Shape;1940;p6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6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6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6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6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6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6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6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6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49" name="Google Shape;1949;p6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6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6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6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6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6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6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6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6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6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9" name="Google Shape;1959;p6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6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6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6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6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6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5" name="Google Shape;1965;p6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6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6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6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6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6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6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6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32" name="Google Shape;3632;p60"/>
          <p:cNvGrpSpPr/>
          <p:nvPr/>
        </p:nvGrpSpPr>
        <p:grpSpPr>
          <a:xfrm>
            <a:off x="337501" y="3991779"/>
            <a:ext cx="557670" cy="511283"/>
            <a:chOff x="6015419" y="3716859"/>
            <a:chExt cx="557671" cy="511283"/>
          </a:xfrm>
        </p:grpSpPr>
        <p:sp>
          <p:nvSpPr>
            <p:cNvPr id="3633" name="Google Shape;3633;p6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34" name="Google Shape;3634;p60"/>
            <p:cNvGrpSpPr/>
            <p:nvPr/>
          </p:nvGrpSpPr>
          <p:grpSpPr>
            <a:xfrm>
              <a:off x="6036094" y="3716980"/>
              <a:ext cx="529860" cy="510468"/>
              <a:chOff x="6036094" y="3716980"/>
              <a:chExt cx="529860" cy="510468"/>
            </a:xfrm>
          </p:grpSpPr>
          <p:sp>
            <p:nvSpPr>
              <p:cNvPr id="3635" name="Google Shape;3635;p6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6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6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6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6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6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6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6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6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6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45" name="Google Shape;3645;p60"/>
          <p:cNvGrpSpPr/>
          <p:nvPr/>
        </p:nvGrpSpPr>
        <p:grpSpPr>
          <a:xfrm>
            <a:off x="7861851" y="336743"/>
            <a:ext cx="576302" cy="511871"/>
            <a:chOff x="6644304" y="3073628"/>
            <a:chExt cx="576302" cy="511871"/>
          </a:xfrm>
        </p:grpSpPr>
        <p:sp>
          <p:nvSpPr>
            <p:cNvPr id="3646" name="Google Shape;3646;p6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47" name="Google Shape;3647;p60"/>
            <p:cNvGrpSpPr/>
            <p:nvPr/>
          </p:nvGrpSpPr>
          <p:grpSpPr>
            <a:xfrm>
              <a:off x="6712169" y="3085440"/>
              <a:ext cx="481622" cy="494913"/>
              <a:chOff x="6712169" y="3085440"/>
              <a:chExt cx="481622" cy="494913"/>
            </a:xfrm>
          </p:grpSpPr>
          <p:sp>
            <p:nvSpPr>
              <p:cNvPr id="3648" name="Google Shape;3648;p6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6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6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6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6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53" name="Google Shape;3653;p6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6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6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56" name="Google Shape;3656;p6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57" name="Google Shape;3657;p60"/>
          <p:cNvGrpSpPr/>
          <p:nvPr/>
        </p:nvGrpSpPr>
        <p:grpSpPr>
          <a:xfrm>
            <a:off x="7877322" y="4109653"/>
            <a:ext cx="560631" cy="511352"/>
            <a:chOff x="6652154" y="3716623"/>
            <a:chExt cx="560631" cy="511352"/>
          </a:xfrm>
        </p:grpSpPr>
        <p:sp>
          <p:nvSpPr>
            <p:cNvPr id="3658" name="Google Shape;3658;p6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59" name="Google Shape;3659;p60"/>
            <p:cNvGrpSpPr/>
            <p:nvPr/>
          </p:nvGrpSpPr>
          <p:grpSpPr>
            <a:xfrm>
              <a:off x="6669657" y="3716715"/>
              <a:ext cx="466779" cy="464290"/>
              <a:chOff x="6669657" y="3716715"/>
              <a:chExt cx="466779" cy="464290"/>
            </a:xfrm>
          </p:grpSpPr>
          <p:sp>
            <p:nvSpPr>
              <p:cNvPr id="3660" name="Google Shape;3660;p6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6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6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6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6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6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6" name="Google Shape;3666;p6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6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8" name="Google Shape;3668;p6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6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6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1" name="Google Shape;3671;p6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2" name="Google Shape;3672;p6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78" name="Google Shape;3678;p60"/>
          <p:cNvGrpSpPr/>
          <p:nvPr/>
        </p:nvGrpSpPr>
        <p:grpSpPr>
          <a:xfrm>
            <a:off x="187563" y="262530"/>
            <a:ext cx="587871" cy="512373"/>
            <a:chOff x="6000100" y="3076250"/>
            <a:chExt cx="587871" cy="512373"/>
          </a:xfrm>
        </p:grpSpPr>
        <p:sp>
          <p:nvSpPr>
            <p:cNvPr id="3679" name="Google Shape;3679;p6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80" name="Google Shape;3680;p60"/>
            <p:cNvGrpSpPr/>
            <p:nvPr/>
          </p:nvGrpSpPr>
          <p:grpSpPr>
            <a:xfrm>
              <a:off x="6031360" y="3076713"/>
              <a:ext cx="539107" cy="480965"/>
              <a:chOff x="6031360" y="3076713"/>
              <a:chExt cx="539107" cy="480965"/>
            </a:xfrm>
          </p:grpSpPr>
          <p:sp>
            <p:nvSpPr>
              <p:cNvPr id="3681" name="Google Shape;3681;p6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6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6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6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6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6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6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2" name="Picture 1"/>
          <p:cNvPicPr>
            <a:picLocks noChangeAspect="1"/>
          </p:cNvPicPr>
          <p:nvPr/>
        </p:nvPicPr>
        <p:blipFill>
          <a:blip r:embed="rId1"/>
          <a:stretch>
            <a:fillRect/>
          </a:stretch>
        </p:blipFill>
        <p:spPr>
          <a:xfrm>
            <a:off x="56515" y="1052830"/>
            <a:ext cx="1278255" cy="1278255"/>
          </a:xfrm>
          <a:prstGeom prst="roundRect">
            <a:avLst/>
          </a:prstGeom>
        </p:spPr>
      </p:pic>
      <p:pic>
        <p:nvPicPr>
          <p:cNvPr id="5" name="Picture 4"/>
          <p:cNvPicPr>
            <a:picLocks noChangeAspect="1"/>
          </p:cNvPicPr>
          <p:nvPr/>
        </p:nvPicPr>
        <p:blipFill>
          <a:blip r:embed="rId2"/>
          <a:stretch>
            <a:fillRect/>
          </a:stretch>
        </p:blipFill>
        <p:spPr>
          <a:xfrm>
            <a:off x="6986270" y="1131570"/>
            <a:ext cx="1279525" cy="1258570"/>
          </a:xfrm>
          <a:prstGeom prst="roundRect">
            <a:avLst/>
          </a:prstGeom>
        </p:spPr>
      </p:pic>
      <p:sp>
        <p:nvSpPr>
          <p:cNvPr id="7" name="Text Box 6"/>
          <p:cNvSpPr txBox="1"/>
          <p:nvPr/>
        </p:nvSpPr>
        <p:spPr>
          <a:xfrm>
            <a:off x="3163570" y="132080"/>
            <a:ext cx="2015490" cy="398780"/>
          </a:xfrm>
          <a:prstGeom prst="rect">
            <a:avLst/>
          </a:prstGeom>
          <a:noFill/>
        </p:spPr>
        <p:txBody>
          <a:bodyPr wrap="none" rtlCol="0">
            <a:spAutoFit/>
          </a:bodyPr>
          <a:p>
            <a:r>
              <a:rPr lang="en-US" sz="2000">
                <a:solidFill>
                  <a:schemeClr val="bg1"/>
                </a:solidFill>
                <a:highlight>
                  <a:srgbClr val="800080"/>
                </a:highlight>
              </a:rPr>
              <a:t>Group Members</a:t>
            </a:r>
            <a:endParaRPr lang="en-US" sz="2000">
              <a:solidFill>
                <a:schemeClr val="bg1"/>
              </a:solidFill>
              <a:highlight>
                <a:srgbClr val="800080"/>
              </a:highlight>
            </a:endParaRPr>
          </a:p>
        </p:txBody>
      </p:sp>
      <p:sp>
        <p:nvSpPr>
          <p:cNvPr id="8" name="Text Box 7"/>
          <p:cNvSpPr txBox="1"/>
          <p:nvPr/>
        </p:nvSpPr>
        <p:spPr>
          <a:xfrm>
            <a:off x="3266440" y="396875"/>
            <a:ext cx="309880" cy="306705"/>
          </a:xfrm>
          <a:prstGeom prst="rect">
            <a:avLst/>
          </a:prstGeom>
          <a:noFill/>
        </p:spPr>
        <p:txBody>
          <a:bodyPr wrap="none" rtlCol="0">
            <a:spAutoFit/>
          </a:bodyPr>
          <a:p>
            <a:endParaRPr lang="en-US"/>
          </a:p>
        </p:txBody>
      </p:sp>
      <p:grpSp>
        <p:nvGrpSpPr>
          <p:cNvPr id="4798" name="Google Shape;4798;p61"/>
          <p:cNvGrpSpPr/>
          <p:nvPr/>
        </p:nvGrpSpPr>
        <p:grpSpPr>
          <a:xfrm>
            <a:off x="3465011" y="672191"/>
            <a:ext cx="1368681" cy="682918"/>
            <a:chOff x="724986" y="3605478"/>
            <a:chExt cx="1368681" cy="682918"/>
          </a:xfrm>
        </p:grpSpPr>
        <p:grpSp>
          <p:nvGrpSpPr>
            <p:cNvPr id="4799" name="Google Shape;4799;p61"/>
            <p:cNvGrpSpPr/>
            <p:nvPr/>
          </p:nvGrpSpPr>
          <p:grpSpPr>
            <a:xfrm>
              <a:off x="1289102" y="3823629"/>
              <a:ext cx="240442" cy="250435"/>
              <a:chOff x="-165066" y="3843615"/>
              <a:chExt cx="221259" cy="230455"/>
            </a:xfrm>
          </p:grpSpPr>
          <p:sp>
            <p:nvSpPr>
              <p:cNvPr id="4800" name="Google Shape;4800;p6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01" name="Google Shape;4801;p6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02" name="Google Shape;4802;p6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03" name="Google Shape;4803;p6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04" name="Google Shape;4804;p6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05" name="Google Shape;4805;p6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06" name="Google Shape;4806;p6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07" name="Google Shape;4807;p6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08" name="Google Shape;4808;p6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09" name="Google Shape;4809;p6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10" name="Google Shape;4810;p6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11" name="Google Shape;4811;p6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12" name="Google Shape;4812;p6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13" name="Google Shape;4813;p6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14" name="Google Shape;4814;p6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15" name="Google Shape;4815;p6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16" name="Google Shape;4816;p6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17" name="Google Shape;4817;p6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18" name="Google Shape;4818;p6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19" name="Google Shape;4819;p6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820" name="Google Shape;4820;p61"/>
            <p:cNvGrpSpPr/>
            <p:nvPr/>
          </p:nvGrpSpPr>
          <p:grpSpPr>
            <a:xfrm>
              <a:off x="724986" y="3605478"/>
              <a:ext cx="1368681" cy="682918"/>
              <a:chOff x="724986" y="3605478"/>
              <a:chExt cx="1368681" cy="682918"/>
            </a:xfrm>
          </p:grpSpPr>
          <p:grpSp>
            <p:nvGrpSpPr>
              <p:cNvPr id="4821" name="Google Shape;4821;p61"/>
              <p:cNvGrpSpPr/>
              <p:nvPr/>
            </p:nvGrpSpPr>
            <p:grpSpPr>
              <a:xfrm>
                <a:off x="1498221" y="4047614"/>
                <a:ext cx="529172" cy="240783"/>
                <a:chOff x="1498221" y="4047614"/>
                <a:chExt cx="529172" cy="240783"/>
              </a:xfrm>
            </p:grpSpPr>
            <p:grpSp>
              <p:nvGrpSpPr>
                <p:cNvPr id="4822" name="Google Shape;4822;p61"/>
                <p:cNvGrpSpPr/>
                <p:nvPr/>
              </p:nvGrpSpPr>
              <p:grpSpPr>
                <a:xfrm>
                  <a:off x="1826655" y="4224370"/>
                  <a:ext cx="200738" cy="25631"/>
                  <a:chOff x="1826655" y="4224370"/>
                  <a:chExt cx="200738" cy="25631"/>
                </a:xfrm>
              </p:grpSpPr>
              <p:sp>
                <p:nvSpPr>
                  <p:cNvPr id="4823" name="Google Shape;4823;p6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24" name="Google Shape;4824;p6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825" name="Google Shape;4825;p61"/>
                <p:cNvGrpSpPr/>
                <p:nvPr/>
              </p:nvGrpSpPr>
              <p:grpSpPr>
                <a:xfrm>
                  <a:off x="1498221" y="4047614"/>
                  <a:ext cx="328444" cy="240783"/>
                  <a:chOff x="1498221" y="4047614"/>
                  <a:chExt cx="328444" cy="240783"/>
                </a:xfrm>
              </p:grpSpPr>
              <p:sp>
                <p:nvSpPr>
                  <p:cNvPr id="4826" name="Google Shape;4826;p6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827" name="Google Shape;4827;p61"/>
                  <p:cNvGrpSpPr/>
                  <p:nvPr/>
                </p:nvGrpSpPr>
                <p:grpSpPr>
                  <a:xfrm>
                    <a:off x="1498221" y="4047614"/>
                    <a:ext cx="150566" cy="190416"/>
                    <a:chOff x="1498221" y="4047614"/>
                    <a:chExt cx="150566" cy="190416"/>
                  </a:xfrm>
                </p:grpSpPr>
                <p:sp>
                  <p:nvSpPr>
                    <p:cNvPr id="4828" name="Google Shape;4828;p6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29" name="Google Shape;4829;p6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grpSp>
            <p:nvGrpSpPr>
              <p:cNvPr id="4830" name="Google Shape;4830;p61"/>
              <p:cNvGrpSpPr/>
              <p:nvPr/>
            </p:nvGrpSpPr>
            <p:grpSpPr>
              <a:xfrm>
                <a:off x="1560718" y="3800594"/>
                <a:ext cx="532948" cy="302090"/>
                <a:chOff x="1560718" y="3800594"/>
                <a:chExt cx="532948" cy="302090"/>
              </a:xfrm>
            </p:grpSpPr>
            <p:grpSp>
              <p:nvGrpSpPr>
                <p:cNvPr id="4831" name="Google Shape;4831;p61"/>
                <p:cNvGrpSpPr/>
                <p:nvPr/>
              </p:nvGrpSpPr>
              <p:grpSpPr>
                <a:xfrm>
                  <a:off x="1912179" y="3827344"/>
                  <a:ext cx="181487" cy="25631"/>
                  <a:chOff x="1912179" y="3827344"/>
                  <a:chExt cx="181487" cy="25631"/>
                </a:xfrm>
              </p:grpSpPr>
              <p:sp>
                <p:nvSpPr>
                  <p:cNvPr id="4832" name="Google Shape;4832;p6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33" name="Google Shape;4833;p6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834" name="Google Shape;4834;p61"/>
                <p:cNvGrpSpPr/>
                <p:nvPr/>
              </p:nvGrpSpPr>
              <p:grpSpPr>
                <a:xfrm>
                  <a:off x="1912179" y="4044505"/>
                  <a:ext cx="181487" cy="25622"/>
                  <a:chOff x="1912179" y="4044506"/>
                  <a:chExt cx="181487" cy="25622"/>
                </a:xfrm>
              </p:grpSpPr>
              <p:sp>
                <p:nvSpPr>
                  <p:cNvPr id="4835" name="Google Shape;4835;p6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36" name="Google Shape;4836;p6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837" name="Google Shape;4837;p61"/>
                <p:cNvGrpSpPr/>
                <p:nvPr/>
              </p:nvGrpSpPr>
              <p:grpSpPr>
                <a:xfrm>
                  <a:off x="1560718" y="3800594"/>
                  <a:ext cx="351472" cy="302090"/>
                  <a:chOff x="1560718" y="3800594"/>
                  <a:chExt cx="351472" cy="302090"/>
                </a:xfrm>
              </p:grpSpPr>
              <p:grpSp>
                <p:nvGrpSpPr>
                  <p:cNvPr id="4838" name="Google Shape;4838;p61"/>
                  <p:cNvGrpSpPr/>
                  <p:nvPr/>
                </p:nvGrpSpPr>
                <p:grpSpPr>
                  <a:xfrm>
                    <a:off x="1560718" y="3842857"/>
                    <a:ext cx="173586" cy="217131"/>
                    <a:chOff x="1560718" y="3842857"/>
                    <a:chExt cx="173586" cy="217131"/>
                  </a:xfrm>
                </p:grpSpPr>
                <p:sp>
                  <p:nvSpPr>
                    <p:cNvPr id="4839" name="Google Shape;4839;p6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40" name="Google Shape;4840;p6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41" name="Google Shape;4841;p6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842" name="Google Shape;4842;p6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43" name="Google Shape;4843;p6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sp>
            <p:nvSpPr>
              <p:cNvPr id="4844" name="Google Shape;4844;p6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845" name="Google Shape;4845;p61"/>
              <p:cNvGrpSpPr/>
              <p:nvPr/>
            </p:nvGrpSpPr>
            <p:grpSpPr>
              <a:xfrm>
                <a:off x="785350" y="3605478"/>
                <a:ext cx="535311" cy="249245"/>
                <a:chOff x="785350" y="3605478"/>
                <a:chExt cx="535311" cy="249245"/>
              </a:xfrm>
            </p:grpSpPr>
            <p:grpSp>
              <p:nvGrpSpPr>
                <p:cNvPr id="4846" name="Google Shape;4846;p61"/>
                <p:cNvGrpSpPr/>
                <p:nvPr/>
              </p:nvGrpSpPr>
              <p:grpSpPr>
                <a:xfrm>
                  <a:off x="785350" y="3605478"/>
                  <a:ext cx="376191" cy="102736"/>
                  <a:chOff x="785350" y="3605478"/>
                  <a:chExt cx="376191" cy="102736"/>
                </a:xfrm>
              </p:grpSpPr>
              <p:sp>
                <p:nvSpPr>
                  <p:cNvPr id="4847" name="Google Shape;4847;p6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48" name="Google Shape;4848;p6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49" name="Google Shape;4849;p6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850" name="Google Shape;4850;p61"/>
                <p:cNvGrpSpPr/>
                <p:nvPr/>
              </p:nvGrpSpPr>
              <p:grpSpPr>
                <a:xfrm>
                  <a:off x="1161530" y="3655851"/>
                  <a:ext cx="159131" cy="198872"/>
                  <a:chOff x="1161530" y="3655851"/>
                  <a:chExt cx="159131" cy="198872"/>
                </a:xfrm>
              </p:grpSpPr>
              <p:sp>
                <p:nvSpPr>
                  <p:cNvPr id="4851" name="Google Shape;4851;p6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52" name="Google Shape;4852;p6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nvGrpSpPr>
              <p:cNvPr id="4853" name="Google Shape;4853;p61"/>
              <p:cNvGrpSpPr/>
              <p:nvPr/>
            </p:nvGrpSpPr>
            <p:grpSpPr>
              <a:xfrm>
                <a:off x="785350" y="4047614"/>
                <a:ext cx="535311" cy="240783"/>
                <a:chOff x="785350" y="4047614"/>
                <a:chExt cx="535311" cy="240783"/>
              </a:xfrm>
            </p:grpSpPr>
            <p:grpSp>
              <p:nvGrpSpPr>
                <p:cNvPr id="4854" name="Google Shape;4854;p61"/>
                <p:cNvGrpSpPr/>
                <p:nvPr/>
              </p:nvGrpSpPr>
              <p:grpSpPr>
                <a:xfrm>
                  <a:off x="1161636" y="4047614"/>
                  <a:ext cx="159025" cy="190415"/>
                  <a:chOff x="1161636" y="4047614"/>
                  <a:chExt cx="159025" cy="190415"/>
                </a:xfrm>
              </p:grpSpPr>
              <p:sp>
                <p:nvSpPr>
                  <p:cNvPr id="4855" name="Google Shape;4855;p6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56" name="Google Shape;4856;p6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857" name="Google Shape;4857;p61"/>
                <p:cNvGrpSpPr/>
                <p:nvPr/>
              </p:nvGrpSpPr>
              <p:grpSpPr>
                <a:xfrm>
                  <a:off x="785350" y="4185661"/>
                  <a:ext cx="376191" cy="102736"/>
                  <a:chOff x="785350" y="4185661"/>
                  <a:chExt cx="376191" cy="102736"/>
                </a:xfrm>
              </p:grpSpPr>
              <p:sp>
                <p:nvSpPr>
                  <p:cNvPr id="4858" name="Google Shape;4858;p6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59" name="Google Shape;4859;p6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60" name="Google Shape;4860;p6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nvGrpSpPr>
              <p:cNvPr id="4861" name="Google Shape;4861;p61"/>
              <p:cNvGrpSpPr/>
              <p:nvPr/>
            </p:nvGrpSpPr>
            <p:grpSpPr>
              <a:xfrm>
                <a:off x="1501054" y="3605478"/>
                <a:ext cx="526340" cy="249240"/>
                <a:chOff x="1501054" y="3605478"/>
                <a:chExt cx="526340" cy="249240"/>
              </a:xfrm>
            </p:grpSpPr>
            <p:grpSp>
              <p:nvGrpSpPr>
                <p:cNvPr id="4862" name="Google Shape;4862;p61"/>
                <p:cNvGrpSpPr/>
                <p:nvPr/>
              </p:nvGrpSpPr>
              <p:grpSpPr>
                <a:xfrm>
                  <a:off x="1834208" y="3643867"/>
                  <a:ext cx="193185" cy="25622"/>
                  <a:chOff x="1834208" y="3643867"/>
                  <a:chExt cx="193185" cy="25622"/>
                </a:xfrm>
              </p:grpSpPr>
              <p:sp>
                <p:nvSpPr>
                  <p:cNvPr id="4863" name="Google Shape;4863;p6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64" name="Google Shape;4864;p6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865" name="Google Shape;4865;p61"/>
                <p:cNvGrpSpPr/>
                <p:nvPr/>
              </p:nvGrpSpPr>
              <p:grpSpPr>
                <a:xfrm>
                  <a:off x="1501054" y="3605478"/>
                  <a:ext cx="333165" cy="249240"/>
                  <a:chOff x="1501054" y="3605478"/>
                  <a:chExt cx="333165" cy="249240"/>
                </a:xfrm>
              </p:grpSpPr>
              <p:sp>
                <p:nvSpPr>
                  <p:cNvPr id="4866" name="Google Shape;4866;p6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4867" name="Google Shape;4867;p61"/>
                  <p:cNvGrpSpPr/>
                  <p:nvPr/>
                </p:nvGrpSpPr>
                <p:grpSpPr>
                  <a:xfrm>
                    <a:off x="1501054" y="3655851"/>
                    <a:ext cx="155286" cy="198867"/>
                    <a:chOff x="1501054" y="3655851"/>
                    <a:chExt cx="155286" cy="198867"/>
                  </a:xfrm>
                </p:grpSpPr>
                <p:sp>
                  <p:nvSpPr>
                    <p:cNvPr id="4868" name="Google Shape;4868;p6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69" name="Google Shape;4869;p6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grpSp>
            <p:nvGrpSpPr>
              <p:cNvPr id="4870" name="Google Shape;4870;p61"/>
              <p:cNvGrpSpPr/>
              <p:nvPr/>
            </p:nvGrpSpPr>
            <p:grpSpPr>
              <a:xfrm>
                <a:off x="724986" y="3800594"/>
                <a:ext cx="532950" cy="302090"/>
                <a:chOff x="724986" y="3800594"/>
                <a:chExt cx="532950" cy="302090"/>
              </a:xfrm>
            </p:grpSpPr>
            <p:grpSp>
              <p:nvGrpSpPr>
                <p:cNvPr id="4871" name="Google Shape;4871;p61"/>
                <p:cNvGrpSpPr/>
                <p:nvPr/>
              </p:nvGrpSpPr>
              <p:grpSpPr>
                <a:xfrm>
                  <a:off x="724986" y="4044367"/>
                  <a:ext cx="181314" cy="25626"/>
                  <a:chOff x="724986" y="4044367"/>
                  <a:chExt cx="181314" cy="25626"/>
                </a:xfrm>
              </p:grpSpPr>
              <p:sp>
                <p:nvSpPr>
                  <p:cNvPr id="4872" name="Google Shape;4872;p6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73" name="Google Shape;4873;p6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874" name="Google Shape;4874;p61"/>
                <p:cNvGrpSpPr/>
                <p:nvPr/>
              </p:nvGrpSpPr>
              <p:grpSpPr>
                <a:xfrm>
                  <a:off x="906290" y="3800594"/>
                  <a:ext cx="351646" cy="302090"/>
                  <a:chOff x="906290" y="3800594"/>
                  <a:chExt cx="351646" cy="302090"/>
                </a:xfrm>
              </p:grpSpPr>
              <p:grpSp>
                <p:nvGrpSpPr>
                  <p:cNvPr id="4875" name="Google Shape;4875;p61"/>
                  <p:cNvGrpSpPr/>
                  <p:nvPr/>
                </p:nvGrpSpPr>
                <p:grpSpPr>
                  <a:xfrm>
                    <a:off x="1084172" y="3842857"/>
                    <a:ext cx="173764" cy="217131"/>
                    <a:chOff x="1084172" y="3842857"/>
                    <a:chExt cx="173764" cy="217131"/>
                  </a:xfrm>
                </p:grpSpPr>
                <p:grpSp>
                  <p:nvGrpSpPr>
                    <p:cNvPr id="4876" name="Google Shape;4876;p61"/>
                    <p:cNvGrpSpPr/>
                    <p:nvPr/>
                  </p:nvGrpSpPr>
                  <p:grpSpPr>
                    <a:xfrm>
                      <a:off x="1156862" y="3936509"/>
                      <a:ext cx="101073" cy="25622"/>
                      <a:chOff x="1156862" y="3936509"/>
                      <a:chExt cx="101073" cy="25622"/>
                    </a:xfrm>
                  </p:grpSpPr>
                  <p:sp>
                    <p:nvSpPr>
                      <p:cNvPr id="4877" name="Google Shape;4877;p6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78" name="Google Shape;4878;p6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879" name="Google Shape;4879;p6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4880" name="Google Shape;4880;p6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81" name="Google Shape;4881;p6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882" name="Google Shape;4882;p61"/>
                <p:cNvGrpSpPr/>
                <p:nvPr/>
              </p:nvGrpSpPr>
              <p:grpSpPr>
                <a:xfrm>
                  <a:off x="724986" y="3830189"/>
                  <a:ext cx="189533" cy="25626"/>
                  <a:chOff x="724986" y="3830189"/>
                  <a:chExt cx="189533" cy="25626"/>
                </a:xfrm>
              </p:grpSpPr>
              <p:sp>
                <p:nvSpPr>
                  <p:cNvPr id="4883" name="Google Shape;4883;p6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84" name="Google Shape;4884;p6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grpSp>
      <p:sp>
        <p:nvSpPr>
          <p:cNvPr id="9" name="Text Box 8"/>
          <p:cNvSpPr txBox="1"/>
          <p:nvPr/>
        </p:nvSpPr>
        <p:spPr>
          <a:xfrm>
            <a:off x="5968365" y="1131570"/>
            <a:ext cx="309880" cy="306705"/>
          </a:xfrm>
          <a:prstGeom prst="rect">
            <a:avLst/>
          </a:prstGeom>
          <a:noFill/>
        </p:spPr>
        <p:txBody>
          <a:bodyPr wrap="none" rtlCol="0">
            <a:spAutoFit/>
          </a:bodyPr>
          <a:p>
            <a:endParaRPr lang="en-US"/>
          </a:p>
        </p:txBody>
      </p:sp>
      <p:sp>
        <p:nvSpPr>
          <p:cNvPr id="10" name="Text Box 9"/>
          <p:cNvSpPr txBox="1"/>
          <p:nvPr/>
        </p:nvSpPr>
        <p:spPr>
          <a:xfrm>
            <a:off x="0" y="2509520"/>
            <a:ext cx="1924685" cy="245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en-US" sz="1000"/>
              <a:t>Mohamed Abdirazak Adam</a:t>
            </a:r>
            <a:endParaRPr lang="en-US" sz="1000"/>
          </a:p>
        </p:txBody>
      </p:sp>
      <p:sp>
        <p:nvSpPr>
          <p:cNvPr id="13" name="Text Box 12"/>
          <p:cNvSpPr txBox="1"/>
          <p:nvPr/>
        </p:nvSpPr>
        <p:spPr>
          <a:xfrm>
            <a:off x="6659880" y="2513965"/>
            <a:ext cx="1924685" cy="245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en-US" sz="1000"/>
              <a:t>Abdullahi Muse Hussein</a:t>
            </a:r>
            <a:endParaRPr lang="en-US" sz="1000"/>
          </a:p>
        </p:txBody>
      </p:sp>
      <p:grpSp>
        <p:nvGrpSpPr>
          <p:cNvPr id="5742" name="Google Shape;5742;p64"/>
          <p:cNvGrpSpPr/>
          <p:nvPr/>
        </p:nvGrpSpPr>
        <p:grpSpPr>
          <a:xfrm>
            <a:off x="1795780" y="484505"/>
            <a:ext cx="1032510" cy="953770"/>
            <a:chOff x="727421" y="2828315"/>
            <a:chExt cx="1695374" cy="1560837"/>
          </a:xfrm>
        </p:grpSpPr>
        <p:grpSp>
          <p:nvGrpSpPr>
            <p:cNvPr id="5743" name="Google Shape;5743;p64"/>
            <p:cNvGrpSpPr/>
            <p:nvPr/>
          </p:nvGrpSpPr>
          <p:grpSpPr>
            <a:xfrm>
              <a:off x="727421" y="2828315"/>
              <a:ext cx="1695374" cy="1560837"/>
              <a:chOff x="734799" y="2782450"/>
              <a:chExt cx="1571100" cy="1577400"/>
            </a:xfrm>
          </p:grpSpPr>
          <p:cxnSp>
            <p:nvCxnSpPr>
              <p:cNvPr id="5744" name="Google Shape;5744;p6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45" name="Google Shape;5745;p6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46" name="Google Shape;5746;p64"/>
            <p:cNvGrpSpPr/>
            <p:nvPr/>
          </p:nvGrpSpPr>
          <p:grpSpPr>
            <a:xfrm>
              <a:off x="819108" y="2882501"/>
              <a:ext cx="1556791" cy="1426186"/>
              <a:chOff x="819108" y="2882501"/>
              <a:chExt cx="1556791" cy="1426186"/>
            </a:xfrm>
          </p:grpSpPr>
          <p:grpSp>
            <p:nvGrpSpPr>
              <p:cNvPr id="5747" name="Google Shape;5747;p64"/>
              <p:cNvGrpSpPr/>
              <p:nvPr/>
            </p:nvGrpSpPr>
            <p:grpSpPr>
              <a:xfrm>
                <a:off x="819108" y="2882501"/>
                <a:ext cx="103104" cy="1426186"/>
                <a:chOff x="4674013" y="3100904"/>
                <a:chExt cx="122758" cy="1698043"/>
              </a:xfrm>
            </p:grpSpPr>
            <p:sp>
              <p:nvSpPr>
                <p:cNvPr id="5748" name="Google Shape;5748;p64"/>
                <p:cNvSpPr/>
                <p:nvPr/>
              </p:nvSpPr>
              <p:spPr>
                <a:xfrm>
                  <a:off x="4674013" y="3100904"/>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49" name="Google Shape;5749;p64"/>
                <p:cNvSpPr/>
                <p:nvPr/>
              </p:nvSpPr>
              <p:spPr>
                <a:xfrm>
                  <a:off x="4674013" y="3363453"/>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0" name="Google Shape;5750;p64"/>
                <p:cNvSpPr/>
                <p:nvPr/>
              </p:nvSpPr>
              <p:spPr>
                <a:xfrm>
                  <a:off x="4674013" y="3625992"/>
                  <a:ext cx="122738" cy="12276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1" name="Google Shape;5751;p64"/>
                <p:cNvSpPr/>
                <p:nvPr/>
              </p:nvSpPr>
              <p:spPr>
                <a:xfrm>
                  <a:off x="4674013" y="3888561"/>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2" name="Google Shape;5752;p64"/>
                <p:cNvSpPr/>
                <p:nvPr/>
              </p:nvSpPr>
              <p:spPr>
                <a:xfrm>
                  <a:off x="4674013" y="4151100"/>
                  <a:ext cx="122738" cy="12274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3" name="Google Shape;5753;p64"/>
                <p:cNvSpPr/>
                <p:nvPr/>
              </p:nvSpPr>
              <p:spPr>
                <a:xfrm>
                  <a:off x="4674013" y="4413650"/>
                  <a:ext cx="122738" cy="12275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4" name="Google Shape;5754;p64"/>
                <p:cNvSpPr/>
                <p:nvPr/>
              </p:nvSpPr>
              <p:spPr>
                <a:xfrm>
                  <a:off x="4674013" y="4676209"/>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755" name="Google Shape;5755;p64"/>
              <p:cNvGrpSpPr/>
              <p:nvPr/>
            </p:nvGrpSpPr>
            <p:grpSpPr>
              <a:xfrm>
                <a:off x="1062475" y="2882501"/>
                <a:ext cx="103104" cy="1426186"/>
                <a:chOff x="4940438" y="3100904"/>
                <a:chExt cx="122758" cy="1698043"/>
              </a:xfrm>
            </p:grpSpPr>
            <p:sp>
              <p:nvSpPr>
                <p:cNvPr id="5756" name="Google Shape;5756;p64"/>
                <p:cNvSpPr/>
                <p:nvPr/>
              </p:nvSpPr>
              <p:spPr>
                <a:xfrm>
                  <a:off x="4940438" y="3100904"/>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7" name="Google Shape;5757;p64"/>
                <p:cNvSpPr/>
                <p:nvPr/>
              </p:nvSpPr>
              <p:spPr>
                <a:xfrm>
                  <a:off x="4940438" y="3363453"/>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8" name="Google Shape;5758;p64"/>
                <p:cNvSpPr/>
                <p:nvPr/>
              </p:nvSpPr>
              <p:spPr>
                <a:xfrm>
                  <a:off x="4940438" y="3625992"/>
                  <a:ext cx="122738" cy="12276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9" name="Google Shape;5759;p64"/>
                <p:cNvSpPr/>
                <p:nvPr/>
              </p:nvSpPr>
              <p:spPr>
                <a:xfrm>
                  <a:off x="4940438" y="3888561"/>
                  <a:ext cx="122738" cy="12273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60" name="Google Shape;5760;p64"/>
                <p:cNvSpPr/>
                <p:nvPr/>
              </p:nvSpPr>
              <p:spPr>
                <a:xfrm>
                  <a:off x="4940438" y="4151100"/>
                  <a:ext cx="122738" cy="12274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61" name="Google Shape;5761;p64"/>
                <p:cNvSpPr/>
                <p:nvPr/>
              </p:nvSpPr>
              <p:spPr>
                <a:xfrm>
                  <a:off x="4940438" y="4413650"/>
                  <a:ext cx="122738" cy="12275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62" name="Google Shape;5762;p64"/>
                <p:cNvSpPr/>
                <p:nvPr/>
              </p:nvSpPr>
              <p:spPr>
                <a:xfrm>
                  <a:off x="4940438" y="4676209"/>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763" name="Google Shape;5763;p64"/>
              <p:cNvGrpSpPr/>
              <p:nvPr/>
            </p:nvGrpSpPr>
            <p:grpSpPr>
              <a:xfrm>
                <a:off x="1299324" y="2882501"/>
                <a:ext cx="103104" cy="1426186"/>
                <a:chOff x="5206863" y="3100904"/>
                <a:chExt cx="122758" cy="1698043"/>
              </a:xfrm>
            </p:grpSpPr>
            <p:sp>
              <p:nvSpPr>
                <p:cNvPr id="5764" name="Google Shape;5764;p64"/>
                <p:cNvSpPr/>
                <p:nvPr/>
              </p:nvSpPr>
              <p:spPr>
                <a:xfrm>
                  <a:off x="5206863" y="3100904"/>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65" name="Google Shape;5765;p64"/>
                <p:cNvSpPr/>
                <p:nvPr/>
              </p:nvSpPr>
              <p:spPr>
                <a:xfrm>
                  <a:off x="5206863" y="3363453"/>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66" name="Google Shape;5766;p64"/>
                <p:cNvSpPr/>
                <p:nvPr/>
              </p:nvSpPr>
              <p:spPr>
                <a:xfrm>
                  <a:off x="5206863" y="3625992"/>
                  <a:ext cx="122738" cy="12276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67" name="Google Shape;5767;p64"/>
                <p:cNvSpPr/>
                <p:nvPr/>
              </p:nvSpPr>
              <p:spPr>
                <a:xfrm>
                  <a:off x="5206863" y="3888561"/>
                  <a:ext cx="122738" cy="12273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68" name="Google Shape;5768;p64"/>
                <p:cNvSpPr/>
                <p:nvPr/>
              </p:nvSpPr>
              <p:spPr>
                <a:xfrm>
                  <a:off x="5206863" y="4151100"/>
                  <a:ext cx="12273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69" name="Google Shape;5769;p64"/>
                <p:cNvSpPr/>
                <p:nvPr/>
              </p:nvSpPr>
              <p:spPr>
                <a:xfrm>
                  <a:off x="5206863" y="4413650"/>
                  <a:ext cx="122738" cy="12275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70" name="Google Shape;5770;p64"/>
                <p:cNvSpPr/>
                <p:nvPr/>
              </p:nvSpPr>
              <p:spPr>
                <a:xfrm>
                  <a:off x="5206863" y="4676209"/>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771" name="Google Shape;5771;p64"/>
              <p:cNvGrpSpPr/>
              <p:nvPr/>
            </p:nvGrpSpPr>
            <p:grpSpPr>
              <a:xfrm>
                <a:off x="1786057" y="2882501"/>
                <a:ext cx="103104" cy="1426186"/>
                <a:chOff x="6006138" y="3143629"/>
                <a:chExt cx="122758" cy="1698043"/>
              </a:xfrm>
            </p:grpSpPr>
            <p:sp>
              <p:nvSpPr>
                <p:cNvPr id="5772" name="Google Shape;5772;p64"/>
                <p:cNvSpPr/>
                <p:nvPr/>
              </p:nvSpPr>
              <p:spPr>
                <a:xfrm>
                  <a:off x="6006138" y="3143629"/>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73" name="Google Shape;5773;p64"/>
                <p:cNvSpPr/>
                <p:nvPr/>
              </p:nvSpPr>
              <p:spPr>
                <a:xfrm>
                  <a:off x="6006138" y="3406178"/>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74" name="Google Shape;5774;p64"/>
                <p:cNvSpPr/>
                <p:nvPr/>
              </p:nvSpPr>
              <p:spPr>
                <a:xfrm>
                  <a:off x="6006138" y="3668717"/>
                  <a:ext cx="122738" cy="12276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75" name="Google Shape;5775;p64"/>
                <p:cNvSpPr/>
                <p:nvPr/>
              </p:nvSpPr>
              <p:spPr>
                <a:xfrm>
                  <a:off x="6006138" y="3931286"/>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76" name="Google Shape;5776;p64"/>
                <p:cNvSpPr/>
                <p:nvPr/>
              </p:nvSpPr>
              <p:spPr>
                <a:xfrm>
                  <a:off x="6006138" y="4193825"/>
                  <a:ext cx="122738" cy="12274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77" name="Google Shape;5777;p64"/>
                <p:cNvSpPr/>
                <p:nvPr/>
              </p:nvSpPr>
              <p:spPr>
                <a:xfrm>
                  <a:off x="6006138" y="4456375"/>
                  <a:ext cx="122738" cy="12275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78" name="Google Shape;5778;p64"/>
                <p:cNvSpPr/>
                <p:nvPr/>
              </p:nvSpPr>
              <p:spPr>
                <a:xfrm>
                  <a:off x="6006138" y="4718934"/>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779" name="Google Shape;5779;p64"/>
              <p:cNvGrpSpPr/>
              <p:nvPr/>
            </p:nvGrpSpPr>
            <p:grpSpPr>
              <a:xfrm>
                <a:off x="2029422" y="2882501"/>
                <a:ext cx="103104" cy="1426186"/>
                <a:chOff x="6805413" y="3100904"/>
                <a:chExt cx="122758" cy="1698043"/>
              </a:xfrm>
            </p:grpSpPr>
            <p:sp>
              <p:nvSpPr>
                <p:cNvPr id="5780" name="Google Shape;5780;p64"/>
                <p:cNvSpPr/>
                <p:nvPr/>
              </p:nvSpPr>
              <p:spPr>
                <a:xfrm>
                  <a:off x="6805413" y="3100904"/>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81" name="Google Shape;5781;p64"/>
                <p:cNvSpPr/>
                <p:nvPr/>
              </p:nvSpPr>
              <p:spPr>
                <a:xfrm>
                  <a:off x="6805413" y="3363453"/>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82" name="Google Shape;5782;p64"/>
                <p:cNvSpPr/>
                <p:nvPr/>
              </p:nvSpPr>
              <p:spPr>
                <a:xfrm>
                  <a:off x="6805413" y="3625992"/>
                  <a:ext cx="122738" cy="12276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83" name="Google Shape;5783;p64"/>
                <p:cNvSpPr/>
                <p:nvPr/>
              </p:nvSpPr>
              <p:spPr>
                <a:xfrm>
                  <a:off x="6805413" y="3888561"/>
                  <a:ext cx="122738" cy="12273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84" name="Google Shape;5784;p64"/>
                <p:cNvSpPr/>
                <p:nvPr/>
              </p:nvSpPr>
              <p:spPr>
                <a:xfrm>
                  <a:off x="6805413" y="4151100"/>
                  <a:ext cx="12273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85" name="Google Shape;5785;p64"/>
                <p:cNvSpPr/>
                <p:nvPr/>
              </p:nvSpPr>
              <p:spPr>
                <a:xfrm>
                  <a:off x="6805413" y="4413650"/>
                  <a:ext cx="12273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86" name="Google Shape;5786;p64"/>
                <p:cNvSpPr/>
                <p:nvPr/>
              </p:nvSpPr>
              <p:spPr>
                <a:xfrm>
                  <a:off x="6805413" y="4676209"/>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787" name="Google Shape;5787;p64"/>
              <p:cNvGrpSpPr/>
              <p:nvPr/>
            </p:nvGrpSpPr>
            <p:grpSpPr>
              <a:xfrm>
                <a:off x="2272795" y="2882501"/>
                <a:ext cx="103104" cy="1426186"/>
                <a:chOff x="5206863" y="3100904"/>
                <a:chExt cx="122758" cy="1698043"/>
              </a:xfrm>
            </p:grpSpPr>
            <p:sp>
              <p:nvSpPr>
                <p:cNvPr id="5788" name="Google Shape;5788;p64"/>
                <p:cNvSpPr/>
                <p:nvPr/>
              </p:nvSpPr>
              <p:spPr>
                <a:xfrm>
                  <a:off x="5206863" y="3100904"/>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89" name="Google Shape;5789;p64"/>
                <p:cNvSpPr/>
                <p:nvPr/>
              </p:nvSpPr>
              <p:spPr>
                <a:xfrm>
                  <a:off x="5206863" y="3363453"/>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90" name="Google Shape;5790;p64"/>
                <p:cNvSpPr/>
                <p:nvPr/>
              </p:nvSpPr>
              <p:spPr>
                <a:xfrm>
                  <a:off x="5206863" y="3625992"/>
                  <a:ext cx="122738" cy="12276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91" name="Google Shape;5791;p64"/>
                <p:cNvSpPr/>
                <p:nvPr/>
              </p:nvSpPr>
              <p:spPr>
                <a:xfrm>
                  <a:off x="5206863" y="3888561"/>
                  <a:ext cx="122738" cy="12273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92" name="Google Shape;5792;p64"/>
                <p:cNvSpPr/>
                <p:nvPr/>
              </p:nvSpPr>
              <p:spPr>
                <a:xfrm>
                  <a:off x="5206863" y="4151100"/>
                  <a:ext cx="12273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93" name="Google Shape;5793;p64"/>
                <p:cNvSpPr/>
                <p:nvPr/>
              </p:nvSpPr>
              <p:spPr>
                <a:xfrm>
                  <a:off x="5206863" y="4413650"/>
                  <a:ext cx="122738" cy="12275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94" name="Google Shape;5794;p64"/>
                <p:cNvSpPr/>
                <p:nvPr/>
              </p:nvSpPr>
              <p:spPr>
                <a:xfrm>
                  <a:off x="5206863" y="4676209"/>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795" name="Google Shape;5795;p64"/>
              <p:cNvGrpSpPr/>
              <p:nvPr/>
            </p:nvGrpSpPr>
            <p:grpSpPr>
              <a:xfrm>
                <a:off x="1542694" y="2882501"/>
                <a:ext cx="103104" cy="1426186"/>
                <a:chOff x="6006138" y="3143629"/>
                <a:chExt cx="122758" cy="1698043"/>
              </a:xfrm>
            </p:grpSpPr>
            <p:sp>
              <p:nvSpPr>
                <p:cNvPr id="5796" name="Google Shape;5796;p64"/>
                <p:cNvSpPr/>
                <p:nvPr/>
              </p:nvSpPr>
              <p:spPr>
                <a:xfrm>
                  <a:off x="6006138" y="3143629"/>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97" name="Google Shape;5797;p64"/>
                <p:cNvSpPr/>
                <p:nvPr/>
              </p:nvSpPr>
              <p:spPr>
                <a:xfrm>
                  <a:off x="6006138" y="3406178"/>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98" name="Google Shape;5798;p64"/>
                <p:cNvSpPr/>
                <p:nvPr/>
              </p:nvSpPr>
              <p:spPr>
                <a:xfrm>
                  <a:off x="6006138" y="3668717"/>
                  <a:ext cx="122738" cy="122768"/>
                </a:xfrm>
                <a:prstGeom prst="round2DiagRect">
                  <a:avLst/>
                </a:prstGeom>
                <a:solidFill>
                  <a:srgbClr val="869FB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99" name="Google Shape;5799;p64"/>
                <p:cNvSpPr/>
                <p:nvPr/>
              </p:nvSpPr>
              <p:spPr>
                <a:xfrm>
                  <a:off x="6006138" y="3931286"/>
                  <a:ext cx="122738" cy="122738"/>
                </a:xfrm>
                <a:prstGeom prst="round2DiagRect">
                  <a:avLst/>
                </a:prstGeom>
                <a:solidFill>
                  <a:srgbClr val="869FB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00" name="Google Shape;5800;p64"/>
                <p:cNvSpPr/>
                <p:nvPr/>
              </p:nvSpPr>
              <p:spPr>
                <a:xfrm>
                  <a:off x="6006138" y="4193825"/>
                  <a:ext cx="122738" cy="122748"/>
                </a:xfrm>
                <a:prstGeom prst="round2DiagRect">
                  <a:avLst/>
                </a:prstGeom>
                <a:solidFill>
                  <a:srgbClr val="869FB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01" name="Google Shape;5801;p64"/>
                <p:cNvSpPr/>
                <p:nvPr/>
              </p:nvSpPr>
              <p:spPr>
                <a:xfrm>
                  <a:off x="6006138" y="4456375"/>
                  <a:ext cx="122738" cy="122758"/>
                </a:xfrm>
                <a:prstGeom prst="round2DiagRect">
                  <a:avLst/>
                </a:prstGeom>
                <a:solidFill>
                  <a:srgbClr val="869FB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02" name="Google Shape;5802;p64"/>
                <p:cNvSpPr/>
                <p:nvPr/>
              </p:nvSpPr>
              <p:spPr>
                <a:xfrm>
                  <a:off x="6006138" y="4718934"/>
                  <a:ext cx="122738" cy="122738"/>
                </a:xfrm>
                <a:prstGeom prst="round2DiagRect">
                  <a:avLst/>
                </a:prstGeom>
                <a:solidFill>
                  <a:srgbClr val="869FB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pic>
        <p:nvPicPr>
          <p:cNvPr id="3" name="Picture 2"/>
          <p:cNvPicPr>
            <a:picLocks noChangeAspect="1"/>
          </p:cNvPicPr>
          <p:nvPr/>
        </p:nvPicPr>
        <p:blipFill>
          <a:blip r:embed="rId1"/>
          <a:stretch>
            <a:fillRect/>
          </a:stretch>
        </p:blipFill>
        <p:spPr>
          <a:xfrm>
            <a:off x="56515" y="1052830"/>
            <a:ext cx="1278255" cy="1278255"/>
          </a:xfrm>
          <a:prstGeom prst="roundRect">
            <a:avLst/>
          </a:prstGeom>
        </p:spPr>
      </p:pic>
      <p:grpSp>
        <p:nvGrpSpPr>
          <p:cNvPr id="4" name="Google Shape;5742;p64"/>
          <p:cNvGrpSpPr/>
          <p:nvPr/>
        </p:nvGrpSpPr>
        <p:grpSpPr>
          <a:xfrm>
            <a:off x="5598795" y="517525"/>
            <a:ext cx="1032510" cy="953770"/>
            <a:chOff x="727421" y="2828315"/>
            <a:chExt cx="1695374" cy="1560837"/>
          </a:xfrm>
        </p:grpSpPr>
        <p:grpSp>
          <p:nvGrpSpPr>
            <p:cNvPr id="11" name="Google Shape;5743;p64"/>
            <p:cNvGrpSpPr/>
            <p:nvPr/>
          </p:nvGrpSpPr>
          <p:grpSpPr>
            <a:xfrm>
              <a:off x="727421" y="2828315"/>
              <a:ext cx="1695374" cy="1560837"/>
              <a:chOff x="734799" y="2782450"/>
              <a:chExt cx="1571100" cy="1577400"/>
            </a:xfrm>
          </p:grpSpPr>
          <p:cxnSp>
            <p:nvCxnSpPr>
              <p:cNvPr id="12" name="Google Shape;5744;p6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14" name="Google Shape;5745;p6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16" name="Google Shape;5746;p64"/>
            <p:cNvGrpSpPr/>
            <p:nvPr/>
          </p:nvGrpSpPr>
          <p:grpSpPr>
            <a:xfrm>
              <a:off x="819108" y="2882501"/>
              <a:ext cx="1556791" cy="1426186"/>
              <a:chOff x="819108" y="2882501"/>
              <a:chExt cx="1556791" cy="1426186"/>
            </a:xfrm>
          </p:grpSpPr>
          <p:grpSp>
            <p:nvGrpSpPr>
              <p:cNvPr id="18" name="Google Shape;5747;p64"/>
              <p:cNvGrpSpPr/>
              <p:nvPr/>
            </p:nvGrpSpPr>
            <p:grpSpPr>
              <a:xfrm>
                <a:off x="819108" y="2882501"/>
                <a:ext cx="103104" cy="1426186"/>
                <a:chOff x="4674013" y="3100904"/>
                <a:chExt cx="122758" cy="1698043"/>
              </a:xfrm>
            </p:grpSpPr>
            <p:sp>
              <p:nvSpPr>
                <p:cNvPr id="19" name="Google Shape;5748;p64"/>
                <p:cNvSpPr/>
                <p:nvPr/>
              </p:nvSpPr>
              <p:spPr>
                <a:xfrm>
                  <a:off x="4674013" y="3100904"/>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 name="Google Shape;5749;p64"/>
                <p:cNvSpPr/>
                <p:nvPr/>
              </p:nvSpPr>
              <p:spPr>
                <a:xfrm>
                  <a:off x="4674013" y="3363453"/>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 name="Google Shape;5750;p64"/>
                <p:cNvSpPr/>
                <p:nvPr/>
              </p:nvSpPr>
              <p:spPr>
                <a:xfrm>
                  <a:off x="4674013" y="3625992"/>
                  <a:ext cx="122738" cy="12276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 name="Google Shape;5751;p64"/>
                <p:cNvSpPr/>
                <p:nvPr/>
              </p:nvSpPr>
              <p:spPr>
                <a:xfrm>
                  <a:off x="4674013" y="3888561"/>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 name="Google Shape;5752;p64"/>
                <p:cNvSpPr/>
                <p:nvPr/>
              </p:nvSpPr>
              <p:spPr>
                <a:xfrm>
                  <a:off x="4674013" y="4151100"/>
                  <a:ext cx="122738" cy="12274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 name="Google Shape;5753;p64"/>
                <p:cNvSpPr/>
                <p:nvPr/>
              </p:nvSpPr>
              <p:spPr>
                <a:xfrm>
                  <a:off x="4674013" y="4413650"/>
                  <a:ext cx="122738" cy="12275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 name="Google Shape;5754;p64"/>
                <p:cNvSpPr/>
                <p:nvPr/>
              </p:nvSpPr>
              <p:spPr>
                <a:xfrm>
                  <a:off x="4674013" y="4676209"/>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26" name="Google Shape;5755;p64"/>
              <p:cNvGrpSpPr/>
              <p:nvPr/>
            </p:nvGrpSpPr>
            <p:grpSpPr>
              <a:xfrm>
                <a:off x="1062475" y="2882501"/>
                <a:ext cx="103104" cy="1426186"/>
                <a:chOff x="4940438" y="3100904"/>
                <a:chExt cx="122758" cy="1698043"/>
              </a:xfrm>
            </p:grpSpPr>
            <p:sp>
              <p:nvSpPr>
                <p:cNvPr id="27" name="Google Shape;5756;p64"/>
                <p:cNvSpPr/>
                <p:nvPr/>
              </p:nvSpPr>
              <p:spPr>
                <a:xfrm>
                  <a:off x="4940438" y="3100904"/>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 name="Google Shape;5757;p64"/>
                <p:cNvSpPr/>
                <p:nvPr/>
              </p:nvSpPr>
              <p:spPr>
                <a:xfrm>
                  <a:off x="4940438" y="3363453"/>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 name="Google Shape;5758;p64"/>
                <p:cNvSpPr/>
                <p:nvPr/>
              </p:nvSpPr>
              <p:spPr>
                <a:xfrm>
                  <a:off x="4940438" y="3625992"/>
                  <a:ext cx="122738" cy="12276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 name="Google Shape;5759;p64"/>
                <p:cNvSpPr/>
                <p:nvPr/>
              </p:nvSpPr>
              <p:spPr>
                <a:xfrm>
                  <a:off x="4940438" y="3888561"/>
                  <a:ext cx="122738" cy="12273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 name="Google Shape;5760;p64"/>
                <p:cNvSpPr/>
                <p:nvPr/>
              </p:nvSpPr>
              <p:spPr>
                <a:xfrm>
                  <a:off x="4940438" y="4151100"/>
                  <a:ext cx="122738" cy="12274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 name="Google Shape;5761;p64"/>
                <p:cNvSpPr/>
                <p:nvPr/>
              </p:nvSpPr>
              <p:spPr>
                <a:xfrm>
                  <a:off x="4940438" y="4413650"/>
                  <a:ext cx="122738" cy="12275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 name="Google Shape;5762;p64"/>
                <p:cNvSpPr/>
                <p:nvPr/>
              </p:nvSpPr>
              <p:spPr>
                <a:xfrm>
                  <a:off x="4940438" y="4676209"/>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34" name="Google Shape;5763;p64"/>
              <p:cNvGrpSpPr/>
              <p:nvPr/>
            </p:nvGrpSpPr>
            <p:grpSpPr>
              <a:xfrm>
                <a:off x="1299324" y="2882501"/>
                <a:ext cx="103104" cy="1426186"/>
                <a:chOff x="5206863" y="3100904"/>
                <a:chExt cx="122758" cy="1698043"/>
              </a:xfrm>
            </p:grpSpPr>
            <p:sp>
              <p:nvSpPr>
                <p:cNvPr id="35" name="Google Shape;5764;p64"/>
                <p:cNvSpPr/>
                <p:nvPr/>
              </p:nvSpPr>
              <p:spPr>
                <a:xfrm>
                  <a:off x="5206863" y="3100904"/>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 name="Google Shape;5765;p64"/>
                <p:cNvSpPr/>
                <p:nvPr/>
              </p:nvSpPr>
              <p:spPr>
                <a:xfrm>
                  <a:off x="5206863" y="3363453"/>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 name="Google Shape;5766;p64"/>
                <p:cNvSpPr/>
                <p:nvPr/>
              </p:nvSpPr>
              <p:spPr>
                <a:xfrm>
                  <a:off x="5206863" y="3625992"/>
                  <a:ext cx="122738" cy="12276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 name="Google Shape;5767;p64"/>
                <p:cNvSpPr/>
                <p:nvPr/>
              </p:nvSpPr>
              <p:spPr>
                <a:xfrm>
                  <a:off x="5206863" y="3888561"/>
                  <a:ext cx="122738" cy="12273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 name="Google Shape;5768;p64"/>
                <p:cNvSpPr/>
                <p:nvPr/>
              </p:nvSpPr>
              <p:spPr>
                <a:xfrm>
                  <a:off x="5206863" y="4151100"/>
                  <a:ext cx="12273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 name="Google Shape;5769;p64"/>
                <p:cNvSpPr/>
                <p:nvPr/>
              </p:nvSpPr>
              <p:spPr>
                <a:xfrm>
                  <a:off x="5206863" y="4413650"/>
                  <a:ext cx="122738" cy="12275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 name="Google Shape;5770;p64"/>
                <p:cNvSpPr/>
                <p:nvPr/>
              </p:nvSpPr>
              <p:spPr>
                <a:xfrm>
                  <a:off x="5206863" y="4676209"/>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2" name="Google Shape;5771;p64"/>
              <p:cNvGrpSpPr/>
              <p:nvPr/>
            </p:nvGrpSpPr>
            <p:grpSpPr>
              <a:xfrm>
                <a:off x="1786057" y="2882501"/>
                <a:ext cx="103104" cy="1426186"/>
                <a:chOff x="6006138" y="3143629"/>
                <a:chExt cx="122758" cy="1698043"/>
              </a:xfrm>
            </p:grpSpPr>
            <p:sp>
              <p:nvSpPr>
                <p:cNvPr id="43" name="Google Shape;5772;p64"/>
                <p:cNvSpPr/>
                <p:nvPr/>
              </p:nvSpPr>
              <p:spPr>
                <a:xfrm>
                  <a:off x="6006138" y="3143629"/>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4" name="Google Shape;5773;p64"/>
                <p:cNvSpPr/>
                <p:nvPr/>
              </p:nvSpPr>
              <p:spPr>
                <a:xfrm>
                  <a:off x="6006138" y="3406178"/>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 name="Google Shape;5774;p64"/>
                <p:cNvSpPr/>
                <p:nvPr/>
              </p:nvSpPr>
              <p:spPr>
                <a:xfrm>
                  <a:off x="6006138" y="3668717"/>
                  <a:ext cx="122738" cy="12276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 name="Google Shape;5775;p64"/>
                <p:cNvSpPr/>
                <p:nvPr/>
              </p:nvSpPr>
              <p:spPr>
                <a:xfrm>
                  <a:off x="6006138" y="3931286"/>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 name="Google Shape;5776;p64"/>
                <p:cNvSpPr/>
                <p:nvPr/>
              </p:nvSpPr>
              <p:spPr>
                <a:xfrm>
                  <a:off x="6006138" y="4193825"/>
                  <a:ext cx="122738" cy="12274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 name="Google Shape;5777;p64"/>
                <p:cNvSpPr/>
                <p:nvPr/>
              </p:nvSpPr>
              <p:spPr>
                <a:xfrm>
                  <a:off x="6006138" y="4456375"/>
                  <a:ext cx="122738" cy="12275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 name="Google Shape;5778;p64"/>
                <p:cNvSpPr/>
                <p:nvPr/>
              </p:nvSpPr>
              <p:spPr>
                <a:xfrm>
                  <a:off x="6006138" y="4718934"/>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0" name="Google Shape;5779;p64"/>
              <p:cNvGrpSpPr/>
              <p:nvPr/>
            </p:nvGrpSpPr>
            <p:grpSpPr>
              <a:xfrm>
                <a:off x="2029422" y="2882501"/>
                <a:ext cx="103104" cy="1426186"/>
                <a:chOff x="6805413" y="3100904"/>
                <a:chExt cx="122758" cy="1698043"/>
              </a:xfrm>
            </p:grpSpPr>
            <p:sp>
              <p:nvSpPr>
                <p:cNvPr id="51" name="Google Shape;5780;p64"/>
                <p:cNvSpPr/>
                <p:nvPr/>
              </p:nvSpPr>
              <p:spPr>
                <a:xfrm>
                  <a:off x="6805413" y="3100904"/>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 name="Google Shape;5781;p64"/>
                <p:cNvSpPr/>
                <p:nvPr/>
              </p:nvSpPr>
              <p:spPr>
                <a:xfrm>
                  <a:off x="6805413" y="3363453"/>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 name="Google Shape;5782;p64"/>
                <p:cNvSpPr/>
                <p:nvPr/>
              </p:nvSpPr>
              <p:spPr>
                <a:xfrm>
                  <a:off x="6805413" y="3625992"/>
                  <a:ext cx="122738" cy="12276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 name="Google Shape;5783;p64"/>
                <p:cNvSpPr/>
                <p:nvPr/>
              </p:nvSpPr>
              <p:spPr>
                <a:xfrm>
                  <a:off x="6805413" y="3888561"/>
                  <a:ext cx="122738" cy="12273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 name="Google Shape;5784;p64"/>
                <p:cNvSpPr/>
                <p:nvPr/>
              </p:nvSpPr>
              <p:spPr>
                <a:xfrm>
                  <a:off x="6805413" y="4151100"/>
                  <a:ext cx="12273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 name="Google Shape;5785;p64"/>
                <p:cNvSpPr/>
                <p:nvPr/>
              </p:nvSpPr>
              <p:spPr>
                <a:xfrm>
                  <a:off x="6805413" y="4413650"/>
                  <a:ext cx="12273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 name="Google Shape;5786;p64"/>
                <p:cNvSpPr/>
                <p:nvPr/>
              </p:nvSpPr>
              <p:spPr>
                <a:xfrm>
                  <a:off x="6805413" y="4676209"/>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8" name="Google Shape;5787;p64"/>
              <p:cNvGrpSpPr/>
              <p:nvPr/>
            </p:nvGrpSpPr>
            <p:grpSpPr>
              <a:xfrm>
                <a:off x="2272795" y="2882501"/>
                <a:ext cx="103104" cy="1426186"/>
                <a:chOff x="5206863" y="3100904"/>
                <a:chExt cx="122758" cy="1698043"/>
              </a:xfrm>
            </p:grpSpPr>
            <p:sp>
              <p:nvSpPr>
                <p:cNvPr id="59" name="Google Shape;5788;p64"/>
                <p:cNvSpPr/>
                <p:nvPr/>
              </p:nvSpPr>
              <p:spPr>
                <a:xfrm>
                  <a:off x="5206863" y="3100904"/>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 name="Google Shape;5789;p64"/>
                <p:cNvSpPr/>
                <p:nvPr/>
              </p:nvSpPr>
              <p:spPr>
                <a:xfrm>
                  <a:off x="5206863" y="3363453"/>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 name="Google Shape;5790;p64"/>
                <p:cNvSpPr/>
                <p:nvPr/>
              </p:nvSpPr>
              <p:spPr>
                <a:xfrm>
                  <a:off x="5206863" y="3625992"/>
                  <a:ext cx="122738" cy="12276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 name="Google Shape;5791;p64"/>
                <p:cNvSpPr/>
                <p:nvPr/>
              </p:nvSpPr>
              <p:spPr>
                <a:xfrm>
                  <a:off x="5206863" y="3888561"/>
                  <a:ext cx="122738" cy="12273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 name="Google Shape;5792;p64"/>
                <p:cNvSpPr/>
                <p:nvPr/>
              </p:nvSpPr>
              <p:spPr>
                <a:xfrm>
                  <a:off x="5206863" y="4151100"/>
                  <a:ext cx="12273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 name="Google Shape;5793;p64"/>
                <p:cNvSpPr/>
                <p:nvPr/>
              </p:nvSpPr>
              <p:spPr>
                <a:xfrm>
                  <a:off x="5206863" y="4413650"/>
                  <a:ext cx="122738" cy="12275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 name="Google Shape;5794;p64"/>
                <p:cNvSpPr/>
                <p:nvPr/>
              </p:nvSpPr>
              <p:spPr>
                <a:xfrm>
                  <a:off x="5206863" y="4676209"/>
                  <a:ext cx="122738" cy="122738"/>
                </a:xfrm>
                <a:prstGeom prst="round2DiagRect">
                  <a:avLst/>
                </a:pr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66" name="Google Shape;5795;p64"/>
              <p:cNvGrpSpPr/>
              <p:nvPr/>
            </p:nvGrpSpPr>
            <p:grpSpPr>
              <a:xfrm>
                <a:off x="1542694" y="2882501"/>
                <a:ext cx="103104" cy="1426186"/>
                <a:chOff x="6006138" y="3143629"/>
                <a:chExt cx="122758" cy="1698043"/>
              </a:xfrm>
            </p:grpSpPr>
            <p:sp>
              <p:nvSpPr>
                <p:cNvPr id="67" name="Google Shape;5796;p64"/>
                <p:cNvSpPr/>
                <p:nvPr/>
              </p:nvSpPr>
              <p:spPr>
                <a:xfrm>
                  <a:off x="6006138" y="3143629"/>
                  <a:ext cx="122758" cy="12274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8" name="Google Shape;5797;p64"/>
                <p:cNvSpPr/>
                <p:nvPr/>
              </p:nvSpPr>
              <p:spPr>
                <a:xfrm>
                  <a:off x="6006138" y="3406178"/>
                  <a:ext cx="122758" cy="122758"/>
                </a:xfrm>
                <a:prstGeom prst="round2DiagRect">
                  <a:avLst/>
                </a:pr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9" name="Google Shape;5798;p64"/>
                <p:cNvSpPr/>
                <p:nvPr/>
              </p:nvSpPr>
              <p:spPr>
                <a:xfrm>
                  <a:off x="6006138" y="3668717"/>
                  <a:ext cx="122738" cy="122768"/>
                </a:xfrm>
                <a:prstGeom prst="round2DiagRect">
                  <a:avLst/>
                </a:prstGeom>
                <a:solidFill>
                  <a:srgbClr val="869FB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 name="Google Shape;5799;p64"/>
                <p:cNvSpPr/>
                <p:nvPr/>
              </p:nvSpPr>
              <p:spPr>
                <a:xfrm>
                  <a:off x="6006138" y="3931286"/>
                  <a:ext cx="122738" cy="122738"/>
                </a:xfrm>
                <a:prstGeom prst="round2DiagRect">
                  <a:avLst/>
                </a:prstGeom>
                <a:solidFill>
                  <a:srgbClr val="869FB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1" name="Google Shape;5800;p64"/>
                <p:cNvSpPr/>
                <p:nvPr/>
              </p:nvSpPr>
              <p:spPr>
                <a:xfrm>
                  <a:off x="6006138" y="4193825"/>
                  <a:ext cx="122738" cy="122748"/>
                </a:xfrm>
                <a:prstGeom prst="round2DiagRect">
                  <a:avLst/>
                </a:prstGeom>
                <a:solidFill>
                  <a:srgbClr val="869FB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2" name="Google Shape;5801;p64"/>
                <p:cNvSpPr/>
                <p:nvPr/>
              </p:nvSpPr>
              <p:spPr>
                <a:xfrm>
                  <a:off x="6006138" y="4456375"/>
                  <a:ext cx="122738" cy="122758"/>
                </a:xfrm>
                <a:prstGeom prst="round2DiagRect">
                  <a:avLst/>
                </a:prstGeom>
                <a:solidFill>
                  <a:srgbClr val="869FB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3" name="Google Shape;5802;p64"/>
                <p:cNvSpPr/>
                <p:nvPr/>
              </p:nvSpPr>
              <p:spPr>
                <a:xfrm>
                  <a:off x="6006138" y="4718934"/>
                  <a:ext cx="122738" cy="122738"/>
                </a:xfrm>
                <a:prstGeom prst="round2DiagRect">
                  <a:avLst/>
                </a:prstGeom>
                <a:solidFill>
                  <a:srgbClr val="869FB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grpSp>
      <p:sp>
        <p:nvSpPr>
          <p:cNvPr id="5657" name="Google Shape;5657;p64"/>
          <p:cNvSpPr/>
          <p:nvPr/>
        </p:nvSpPr>
        <p:spPr>
          <a:xfrm rot="5400000" flipH="1">
            <a:off x="3963670" y="1000760"/>
            <a:ext cx="321310" cy="1164590"/>
          </a:xfrm>
          <a:prstGeom prst="round2SameRect">
            <a:avLst>
              <a:gd name="adj1" fmla="val 50000"/>
              <a:gd name="adj2" fmla="val 50000"/>
            </a:avLst>
          </a:prstGeom>
          <a:solidFill>
            <a:schemeClr val="bg1">
              <a:lumMod val="65000"/>
            </a:schemeClr>
          </a:solidFill>
          <a:ln>
            <a:solidFill>
              <a:schemeClr val="accent1">
                <a:lumMod val="75000"/>
              </a:schemeClr>
            </a:solid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68" name="Shape 868"/>
        <p:cNvGrpSpPr/>
        <p:nvPr/>
      </p:nvGrpSpPr>
      <p:grpSpPr>
        <a:xfrm>
          <a:off x="0" y="0"/>
          <a:ext cx="0" cy="0"/>
          <a:chOff x="0" y="0"/>
          <a:chExt cx="0" cy="0"/>
        </a:xfrm>
      </p:grpSpPr>
      <p:sp>
        <p:nvSpPr>
          <p:cNvPr id="869" name="Google Shape;869;p34"/>
          <p:cNvSpPr/>
          <p:nvPr/>
        </p:nvSpPr>
        <p:spPr>
          <a:xfrm>
            <a:off x="946854" y="915125"/>
            <a:ext cx="3271500" cy="3271500"/>
          </a:xfrm>
          <a:prstGeom prst="rect">
            <a:avLst/>
          </a:prstGeom>
          <a:noFill/>
          <a:ln w="1905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34"/>
          <p:cNvSpPr txBox="1"/>
          <p:nvPr>
            <p:ph type="title"/>
          </p:nvPr>
        </p:nvSpPr>
        <p:spPr>
          <a:xfrm>
            <a:off x="4644318" y="3075955"/>
            <a:ext cx="36210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t>
            </a:r>
            <a:r>
              <a:rPr lang="en-US" altLang="en-GB"/>
              <a:t>Mehmet</a:t>
            </a:r>
            <a:endParaRPr lang="en-US" altLang="en-GB"/>
          </a:p>
        </p:txBody>
      </p:sp>
      <p:sp>
        <p:nvSpPr>
          <p:cNvPr id="871" name="Google Shape;871;p34"/>
          <p:cNvSpPr txBox="1"/>
          <p:nvPr>
            <p:ph type="subTitle" idx="1"/>
          </p:nvPr>
        </p:nvSpPr>
        <p:spPr>
          <a:xfrm>
            <a:off x="4587168" y="1310750"/>
            <a:ext cx="3621000" cy="1936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a:t>“</a:t>
            </a:r>
            <a:r>
              <a:rPr lang="en-GB" sz="2000">
                <a:latin typeface="Times New Roman" panose="02020603050405020304" charset="0"/>
                <a:cs typeface="Times New Roman" panose="02020603050405020304" charset="0"/>
              </a:rPr>
              <a:t>It's sort of like cooking. You don't need to be a chef to cook but almost everyone cooks something</a:t>
            </a:r>
            <a:r>
              <a:rPr lang="en-GB"/>
              <a:t>."</a:t>
            </a:r>
            <a:endParaRPr lang="en-GB"/>
          </a:p>
        </p:txBody>
      </p:sp>
      <p:grpSp>
        <p:nvGrpSpPr>
          <p:cNvPr id="873" name="Google Shape;873;p34"/>
          <p:cNvGrpSpPr/>
          <p:nvPr/>
        </p:nvGrpSpPr>
        <p:grpSpPr>
          <a:xfrm>
            <a:off x="935832" y="4262691"/>
            <a:ext cx="3293462" cy="92817"/>
            <a:chOff x="819025" y="3822075"/>
            <a:chExt cx="891450" cy="25125"/>
          </a:xfrm>
        </p:grpSpPr>
        <p:sp>
          <p:nvSpPr>
            <p:cNvPr id="874" name="Google Shape;874;p34"/>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34"/>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34"/>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34"/>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34"/>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34"/>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34"/>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Picture 1" descr="WhatsApp Image 2023-06-22 at 11.15.25 PM"/>
          <p:cNvPicPr>
            <a:picLocks noChangeAspect="1"/>
          </p:cNvPicPr>
          <p:nvPr/>
        </p:nvPicPr>
        <p:blipFill>
          <a:blip r:embed="rId1"/>
          <a:stretch>
            <a:fillRect/>
          </a:stretch>
        </p:blipFill>
        <p:spPr>
          <a:xfrm>
            <a:off x="946785" y="915035"/>
            <a:ext cx="3271520" cy="3244850"/>
          </a:xfrm>
          <a:prstGeom prst="rect">
            <a:avLst/>
          </a:prstGeom>
        </p:spPr>
      </p:pic>
      <p:pic>
        <p:nvPicPr>
          <p:cNvPr id="8" name="Picture 7"/>
          <p:cNvPicPr>
            <a:picLocks noChangeAspect="1"/>
          </p:cNvPicPr>
          <p:nvPr/>
        </p:nvPicPr>
        <p:blipFill>
          <a:blip r:embed="rId2"/>
          <a:stretch>
            <a:fillRect/>
          </a:stretch>
        </p:blipFill>
        <p:spPr>
          <a:xfrm>
            <a:off x="6444615" y="195580"/>
            <a:ext cx="948055" cy="10191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84" name="Shape 884"/>
        <p:cNvGrpSpPr/>
        <p:nvPr/>
      </p:nvGrpSpPr>
      <p:grpSpPr>
        <a:xfrm>
          <a:off x="0" y="0"/>
          <a:ext cx="0" cy="0"/>
          <a:chOff x="0" y="0"/>
          <a:chExt cx="0" cy="0"/>
        </a:xfrm>
      </p:grpSpPr>
      <p:sp>
        <p:nvSpPr>
          <p:cNvPr id="885" name="Google Shape;885;p35"/>
          <p:cNvSpPr txBox="1"/>
          <p:nvPr>
            <p:ph type="title"/>
          </p:nvPr>
        </p:nvSpPr>
        <p:spPr>
          <a:xfrm>
            <a:off x="1320300" y="2096633"/>
            <a:ext cx="65034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OBJECTIVES</a:t>
            </a:r>
            <a:endParaRPr lang="en-GB"/>
          </a:p>
        </p:txBody>
      </p:sp>
      <p:sp>
        <p:nvSpPr>
          <p:cNvPr id="886" name="Google Shape;886;p35"/>
          <p:cNvSpPr txBox="1"/>
          <p:nvPr>
            <p:ph type="title" idx="2"/>
          </p:nvPr>
        </p:nvSpPr>
        <p:spPr>
          <a:xfrm>
            <a:off x="3915450" y="1163052"/>
            <a:ext cx="131310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887" name="Google Shape;887;p35"/>
          <p:cNvSpPr txBox="1"/>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 </a:t>
            </a:r>
            <a:endParaRPr lang="en-US" alt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p:nvPr>
            <p:ph type="ctrTitle" idx="4294967295"/>
          </p:nvPr>
        </p:nvSpPr>
        <p:spPr>
          <a:xfrm>
            <a:off x="0" y="1263650"/>
            <a:ext cx="8739505" cy="2383155"/>
          </a:xfrm>
        </p:spPr>
        <p:txBody>
          <a:bodyPr/>
          <a:p>
            <a:pPr algn="l"/>
            <a:br>
              <a:rPr lang="en-US" sz="1600"/>
            </a:br>
            <a:r>
              <a:rPr lang="en-US" sz="1600" b="0">
                <a:latin typeface="Times New Roman Regular" panose="02020603050405020304" charset="0"/>
                <a:cs typeface="Times New Roman Regular" panose="02020603050405020304" charset="0"/>
              </a:rPr>
              <a:t>1</a:t>
            </a:r>
            <a:r>
              <a:rPr lang="en-US" sz="1600"/>
              <a:t>. </a:t>
            </a:r>
            <a:r>
              <a:rPr lang="en-US" sz="1600" b="0">
                <a:latin typeface="Times New Roman Regular" panose="02020603050405020304" charset="0"/>
                <a:cs typeface="Times New Roman Regular" panose="02020603050405020304" charset="0"/>
              </a:rPr>
              <a:t>How to use Arduino to create a practical solution for visually impaired individuals.</a:t>
            </a:r>
            <a:br>
              <a:rPr lang="en-US" sz="1600" b="0">
                <a:latin typeface="Times New Roman Regular" panose="02020603050405020304" charset="0"/>
                <a:cs typeface="Times New Roman Regular" panose="02020603050405020304" charset="0"/>
              </a:rPr>
            </a:br>
            <a:r>
              <a:rPr lang="en-US" sz="1600" b="0">
                <a:latin typeface="Times New Roman" panose="02020603050405020304" charset="0"/>
                <a:cs typeface="Times New Roman" panose="02020603050405020304" charset="0"/>
              </a:rPr>
              <a:t>2</a:t>
            </a:r>
            <a:r>
              <a:rPr lang="en-US" sz="1600" b="0">
                <a:latin typeface="Times New Roman Regular" panose="02020603050405020304" charset="0"/>
                <a:cs typeface="Times New Roman Regular" panose="02020603050405020304" charset="0"/>
              </a:rPr>
              <a:t>. The basics of circuit building and prototyping using a arduino uno.</a:t>
            </a:r>
            <a:br>
              <a:rPr lang="en-US" sz="1600" b="0">
                <a:latin typeface="Times New Roman Regular" panose="02020603050405020304" charset="0"/>
                <a:cs typeface="Times New Roman Regular" panose="02020603050405020304" charset="0"/>
              </a:rPr>
            </a:br>
            <a:r>
              <a:rPr lang="en-US" sz="1600" b="0">
                <a:latin typeface="Times New Roman Regular" panose="02020603050405020304" charset="0"/>
                <a:cs typeface="Times New Roman Regular" panose="02020603050405020304" charset="0"/>
              </a:rPr>
              <a:t>3. How to interface an ultrasonic sensor with Arduino to detect obstacles in real-time.</a:t>
            </a:r>
            <a:br>
              <a:rPr lang="en-US" sz="1600" b="0">
                <a:latin typeface="Times New Roman Regular" panose="02020603050405020304" charset="0"/>
                <a:cs typeface="Times New Roman Regular" panose="02020603050405020304" charset="0"/>
              </a:rPr>
            </a:br>
            <a:r>
              <a:rPr lang="en-US" sz="1600" b="0">
                <a:latin typeface="Times New Roman Regular" panose="02020603050405020304" charset="0"/>
                <a:cs typeface="Times New Roman Regular" panose="02020603050405020304" charset="0"/>
              </a:rPr>
              <a:t>4. How to program the Arduino board to process sensor data and control external components.</a:t>
            </a:r>
            <a:br>
              <a:rPr lang="en-US" sz="1600" b="0">
                <a:latin typeface="Times New Roman Regular" panose="02020603050405020304" charset="0"/>
                <a:cs typeface="Times New Roman Regular" panose="02020603050405020304" charset="0"/>
              </a:rPr>
            </a:br>
            <a:r>
              <a:rPr lang="en-US" sz="1600" b="0">
                <a:latin typeface="Times New Roman Regular" panose="02020603050405020304" charset="0"/>
                <a:cs typeface="Times New Roman Regular" panose="02020603050405020304" charset="0"/>
              </a:rPr>
              <a:t>5. The importance of incorporating audio and visual feedback to enhance user experience.</a:t>
            </a:r>
            <a:br>
              <a:rPr lang="en-US" sz="1600" b="0">
                <a:latin typeface="Times New Roman Regular" panose="02020603050405020304" charset="0"/>
                <a:cs typeface="Times New Roman Regular" panose="02020603050405020304" charset="0"/>
              </a:rPr>
            </a:br>
            <a:r>
              <a:rPr lang="en-US" sz="1600" b="0">
                <a:latin typeface="Times New Roman Regular" panose="02020603050405020304" charset="0"/>
                <a:cs typeface="Times New Roman Regular" panose="02020603050405020304" charset="0"/>
              </a:rPr>
              <a:t>6. Practical applications of Arduino in developing assistive technologies.</a:t>
            </a:r>
            <a:br>
              <a:rPr lang="en-US" sz="1600" b="0">
                <a:latin typeface="Times New Roman Regular" panose="02020603050405020304" charset="0"/>
                <a:cs typeface="Times New Roman Regular" panose="02020603050405020304" charset="0"/>
              </a:rPr>
            </a:br>
            <a:r>
              <a:rPr lang="en-US" sz="1600" b="0">
                <a:latin typeface="Times New Roman Regular" panose="02020603050405020304" charset="0"/>
                <a:cs typeface="Times New Roman Regular" panose="02020603050405020304" charset="0"/>
              </a:rPr>
              <a:t>7. How to apply problem-solving and innovation skills to address challenges faced by visually impaired individuals</a:t>
            </a:r>
            <a:endParaRPr lang="en-US" sz="1600" b="0">
              <a:latin typeface="Times New Roman Regular" panose="02020603050405020304" charset="0"/>
              <a:cs typeface="Times New Roman Regular" panose="02020603050405020304" charset="0"/>
            </a:endParaRPr>
          </a:p>
        </p:txBody>
      </p:sp>
      <p:sp>
        <p:nvSpPr>
          <p:cNvPr id="16" name="Text Box 15"/>
          <p:cNvSpPr txBox="1"/>
          <p:nvPr/>
        </p:nvSpPr>
        <p:spPr>
          <a:xfrm>
            <a:off x="1449070" y="2071370"/>
            <a:ext cx="309880" cy="306705"/>
          </a:xfrm>
          <a:prstGeom prst="rect">
            <a:avLst/>
          </a:prstGeom>
          <a:noFill/>
        </p:spPr>
        <p:txBody>
          <a:bodyPr wrap="none" rtlCol="0">
            <a:spAutoFit/>
          </a:bodyPr>
          <a:p>
            <a:endParaRPr lang="en-US"/>
          </a:p>
        </p:txBody>
      </p:sp>
      <p:pic>
        <p:nvPicPr>
          <p:cNvPr id="17" name="Picture 16"/>
          <p:cNvPicPr>
            <a:picLocks noChangeAspect="1"/>
          </p:cNvPicPr>
          <p:nvPr/>
        </p:nvPicPr>
        <p:blipFill>
          <a:blip r:embed="rId1"/>
          <a:stretch>
            <a:fillRect/>
          </a:stretch>
        </p:blipFill>
        <p:spPr>
          <a:xfrm>
            <a:off x="7092315" y="123825"/>
            <a:ext cx="1797685" cy="1349375"/>
          </a:xfrm>
          <a:prstGeom prst="rect">
            <a:avLst/>
          </a:prstGeom>
        </p:spPr>
      </p:pic>
      <p:sp>
        <p:nvSpPr>
          <p:cNvPr id="18" name="Text Box 17"/>
          <p:cNvSpPr txBox="1"/>
          <p:nvPr/>
        </p:nvSpPr>
        <p:spPr>
          <a:xfrm>
            <a:off x="2195830" y="926465"/>
            <a:ext cx="3175000" cy="337185"/>
          </a:xfrm>
          <a:prstGeom prst="rect">
            <a:avLst/>
          </a:prstGeom>
          <a:noFill/>
        </p:spPr>
        <p:txBody>
          <a:bodyPr wrap="square" rtlCol="0">
            <a:spAutoFit/>
          </a:bodyPr>
          <a:p>
            <a:r>
              <a:rPr lang="en-US" sz="1600" b="1">
                <a:solidFill>
                  <a:schemeClr val="bg1"/>
                </a:solidFill>
                <a:latin typeface="Arial Bold" panose="020B0604020202020204" charset="0"/>
                <a:cs typeface="Arial Bold" panose="020B0604020202020204" charset="0"/>
              </a:rPr>
              <a:t>What you will learn this project</a:t>
            </a:r>
            <a:endParaRPr lang="en-US" sz="1600" b="1">
              <a:solidFill>
                <a:schemeClr val="bg1"/>
              </a:solidFill>
              <a:latin typeface="Arial Bold" panose="020B0604020202020204" charset="0"/>
              <a:cs typeface="Arial Bold" panose="020B0604020202020204" charset="0"/>
            </a:endParaRPr>
          </a:p>
        </p:txBody>
      </p:sp>
      <p:pic>
        <p:nvPicPr>
          <p:cNvPr id="20" name="Picture 19"/>
          <p:cNvPicPr>
            <a:picLocks noChangeAspect="1"/>
          </p:cNvPicPr>
          <p:nvPr/>
        </p:nvPicPr>
        <p:blipFill>
          <a:blip r:embed="rId2"/>
          <a:stretch>
            <a:fillRect/>
          </a:stretch>
        </p:blipFill>
        <p:spPr>
          <a:xfrm>
            <a:off x="-36195" y="-178435"/>
            <a:ext cx="2152015" cy="1344930"/>
          </a:xfrm>
          <a:prstGeom prst="rect">
            <a:avLst/>
          </a:prstGeom>
        </p:spPr>
      </p:pic>
      <p:pic>
        <p:nvPicPr>
          <p:cNvPr id="21" name="Picture 20"/>
          <p:cNvPicPr>
            <a:picLocks noChangeAspect="1"/>
          </p:cNvPicPr>
          <p:nvPr/>
        </p:nvPicPr>
        <p:blipFill>
          <a:blip r:embed="rId3"/>
          <a:stretch>
            <a:fillRect/>
          </a:stretch>
        </p:blipFill>
        <p:spPr>
          <a:xfrm>
            <a:off x="7092315" y="3651885"/>
            <a:ext cx="1212850" cy="1084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1115060" y="627380"/>
            <a:ext cx="3442335" cy="763270"/>
          </a:xfrm>
        </p:spPr>
        <p:txBody>
          <a:bodyPr/>
          <a:p>
            <a:r>
              <a:rPr lang="en-US"/>
              <a:t>Introduction</a:t>
            </a:r>
            <a:endParaRPr lang="en-US"/>
          </a:p>
        </p:txBody>
      </p:sp>
      <p:sp>
        <p:nvSpPr>
          <p:cNvPr id="4" name="Text Box 3"/>
          <p:cNvSpPr txBox="1"/>
          <p:nvPr/>
        </p:nvSpPr>
        <p:spPr>
          <a:xfrm>
            <a:off x="972185" y="1419860"/>
            <a:ext cx="4388485" cy="2676525"/>
          </a:xfrm>
          <a:prstGeom prst="rect">
            <a:avLst/>
          </a:prstGeom>
          <a:noFill/>
        </p:spPr>
        <p:txBody>
          <a:bodyPr wrap="square" rtlCol="0" anchor="t">
            <a:spAutoFit/>
          </a:bodyPr>
          <a:p>
            <a:pPr algn="just"/>
            <a:r>
              <a:rPr lang="en-US"/>
              <a:t>Blind individuals encounter numerous obstacles in their daily lives, and one significant challenge is navigating through busy streets. With vehicles and obstacles posing potential risks, ensuring their safety becomes crucial. The Smart Blind Stick, powered by Arduino and equipped with an ultrasonic sensor, addresses this issue by providing real-time alerts to the user when it detects blockages in their path. This innovative device enhances mobility and minimizes the risk of accidents for visually impaired individuals, offering them greater independence and peace of mind.</a:t>
            </a:r>
            <a:endParaRPr lang="en-US"/>
          </a:p>
        </p:txBody>
      </p:sp>
      <p:pic>
        <p:nvPicPr>
          <p:cNvPr id="17" name="Picture 16"/>
          <p:cNvPicPr>
            <a:picLocks noChangeAspect="1"/>
          </p:cNvPicPr>
          <p:nvPr/>
        </p:nvPicPr>
        <p:blipFill>
          <a:blip r:embed="rId1"/>
          <a:stretch>
            <a:fillRect/>
          </a:stretch>
        </p:blipFill>
        <p:spPr>
          <a:xfrm>
            <a:off x="7092315" y="123825"/>
            <a:ext cx="1797685" cy="1349375"/>
          </a:xfrm>
          <a:prstGeom prst="rect">
            <a:avLst/>
          </a:prstGeom>
        </p:spPr>
      </p:pic>
      <p:pic>
        <p:nvPicPr>
          <p:cNvPr id="5" name="Picture 4"/>
          <p:cNvPicPr>
            <a:picLocks noChangeAspect="1"/>
          </p:cNvPicPr>
          <p:nvPr/>
        </p:nvPicPr>
        <p:blipFill>
          <a:blip r:embed="rId2"/>
          <a:stretch>
            <a:fillRect/>
          </a:stretch>
        </p:blipFill>
        <p:spPr>
          <a:xfrm>
            <a:off x="6012180" y="1564005"/>
            <a:ext cx="2792730" cy="2255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84" name="Shape 884"/>
        <p:cNvGrpSpPr/>
        <p:nvPr/>
      </p:nvGrpSpPr>
      <p:grpSpPr>
        <a:xfrm>
          <a:off x="0" y="0"/>
          <a:ext cx="0" cy="0"/>
          <a:chOff x="0" y="0"/>
          <a:chExt cx="0" cy="0"/>
        </a:xfrm>
      </p:grpSpPr>
      <p:sp>
        <p:nvSpPr>
          <p:cNvPr id="885" name="Google Shape;885;p35"/>
          <p:cNvSpPr txBox="1"/>
          <p:nvPr>
            <p:ph type="title"/>
          </p:nvPr>
        </p:nvSpPr>
        <p:spPr>
          <a:xfrm>
            <a:off x="1320300" y="2096633"/>
            <a:ext cx="65034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Methodology</a:t>
            </a:r>
            <a:endParaRPr lang="en-US" altLang="en-GB"/>
          </a:p>
        </p:txBody>
      </p:sp>
      <p:sp>
        <p:nvSpPr>
          <p:cNvPr id="886" name="Google Shape;886;p35"/>
          <p:cNvSpPr txBox="1"/>
          <p:nvPr>
            <p:ph type="title" idx="2"/>
          </p:nvPr>
        </p:nvSpPr>
        <p:spPr>
          <a:xfrm>
            <a:off x="3409950" y="1163320"/>
            <a:ext cx="1818640" cy="7708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en-US" altLang="en-GB"/>
              <a:t>2</a:t>
            </a:r>
            <a:endParaRPr lang="en-US" altLang="en-GB"/>
          </a:p>
        </p:txBody>
      </p:sp>
      <p:sp>
        <p:nvSpPr>
          <p:cNvPr id="887" name="Google Shape;887;p35"/>
          <p:cNvSpPr txBox="1"/>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 </a:t>
            </a:r>
            <a:endParaRPr lang="en-US" alt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5298440" y="2947035"/>
            <a:ext cx="1417320" cy="996950"/>
          </a:xfrm>
          <a:prstGeom prst="rect">
            <a:avLst/>
          </a:prstGeom>
        </p:spPr>
      </p:pic>
      <p:pic>
        <p:nvPicPr>
          <p:cNvPr id="10" name="Picture 9"/>
          <p:cNvPicPr>
            <a:picLocks noChangeAspect="1"/>
          </p:cNvPicPr>
          <p:nvPr/>
        </p:nvPicPr>
        <p:blipFill>
          <a:blip r:embed="rId2"/>
          <a:stretch>
            <a:fillRect/>
          </a:stretch>
        </p:blipFill>
        <p:spPr>
          <a:xfrm>
            <a:off x="5940425" y="1059815"/>
            <a:ext cx="2405380" cy="1124585"/>
          </a:xfrm>
          <a:prstGeom prst="rect">
            <a:avLst/>
          </a:prstGeom>
        </p:spPr>
      </p:pic>
      <p:pic>
        <p:nvPicPr>
          <p:cNvPr id="11" name="Picture 10"/>
          <p:cNvPicPr>
            <a:picLocks noChangeAspect="1"/>
          </p:cNvPicPr>
          <p:nvPr/>
        </p:nvPicPr>
        <p:blipFill>
          <a:blip r:embed="rId3"/>
          <a:stretch>
            <a:fillRect/>
          </a:stretch>
        </p:blipFill>
        <p:spPr>
          <a:xfrm>
            <a:off x="107950" y="2962275"/>
            <a:ext cx="2291715" cy="996950"/>
          </a:xfrm>
          <a:prstGeom prst="rect">
            <a:avLst/>
          </a:prstGeom>
        </p:spPr>
      </p:pic>
      <p:sp>
        <p:nvSpPr>
          <p:cNvPr id="12" name="Text Box 11"/>
          <p:cNvSpPr txBox="1"/>
          <p:nvPr/>
        </p:nvSpPr>
        <p:spPr>
          <a:xfrm>
            <a:off x="6296660" y="2355850"/>
            <a:ext cx="1883410" cy="306705"/>
          </a:xfrm>
          <a:prstGeom prst="rect">
            <a:avLst/>
          </a:prstGeom>
          <a:noFill/>
        </p:spPr>
        <p:txBody>
          <a:bodyPr wrap="none" rtlCol="0">
            <a:spAutoFit/>
          </a:bodyPr>
          <a:p>
            <a:pPr algn="l"/>
            <a:r>
              <a:rPr lang="en-US" b="1">
                <a:solidFill>
                  <a:schemeClr val="accent2">
                    <a:lumMod val="75000"/>
                  </a:schemeClr>
                </a:solidFill>
                <a:latin typeface="Arial Bold" panose="020B0604020202020204" charset="0"/>
                <a:cs typeface="Arial Bold" panose="020B0604020202020204" charset="0"/>
              </a:rPr>
              <a:t>Resistor (220 ohms)</a:t>
            </a:r>
            <a:endParaRPr lang="en-US" b="1">
              <a:solidFill>
                <a:schemeClr val="accent2">
                  <a:lumMod val="75000"/>
                </a:schemeClr>
              </a:solidFill>
              <a:latin typeface="Arial Bold" panose="020B0604020202020204" charset="0"/>
              <a:cs typeface="Arial Bold" panose="020B0604020202020204" charset="0"/>
            </a:endParaRPr>
          </a:p>
        </p:txBody>
      </p:sp>
      <p:sp>
        <p:nvSpPr>
          <p:cNvPr id="14" name="Text Box 13"/>
          <p:cNvSpPr txBox="1"/>
          <p:nvPr/>
        </p:nvSpPr>
        <p:spPr>
          <a:xfrm>
            <a:off x="5364480" y="4083685"/>
            <a:ext cx="1427480" cy="306705"/>
          </a:xfrm>
          <a:prstGeom prst="rect">
            <a:avLst/>
          </a:prstGeom>
          <a:noFill/>
        </p:spPr>
        <p:txBody>
          <a:bodyPr wrap="none" rtlCol="0">
            <a:spAutoFit/>
          </a:bodyPr>
          <a:p>
            <a:r>
              <a:rPr lang="en-US" b="1">
                <a:solidFill>
                  <a:schemeClr val="accent2">
                    <a:lumMod val="75000"/>
                  </a:schemeClr>
                </a:solidFill>
                <a:latin typeface="Arial Bold" panose="020B0604020202020204" charset="0"/>
                <a:cs typeface="Arial Bold" panose="020B0604020202020204" charset="0"/>
              </a:rPr>
              <a:t>Arduino Board</a:t>
            </a:r>
            <a:endParaRPr lang="en-US" b="1">
              <a:solidFill>
                <a:schemeClr val="accent2">
                  <a:lumMod val="75000"/>
                </a:schemeClr>
              </a:solidFill>
              <a:latin typeface="Arial Bold" panose="020B0604020202020204" charset="0"/>
              <a:cs typeface="Arial Bold" panose="020B0604020202020204" charset="0"/>
            </a:endParaRPr>
          </a:p>
        </p:txBody>
      </p:sp>
      <p:sp>
        <p:nvSpPr>
          <p:cNvPr id="19" name="Text Box 18"/>
          <p:cNvSpPr txBox="1"/>
          <p:nvPr/>
        </p:nvSpPr>
        <p:spPr>
          <a:xfrm>
            <a:off x="650875" y="4083685"/>
            <a:ext cx="1219835" cy="306705"/>
          </a:xfrm>
          <a:prstGeom prst="rect">
            <a:avLst/>
          </a:prstGeom>
          <a:noFill/>
        </p:spPr>
        <p:txBody>
          <a:bodyPr wrap="none" rtlCol="0">
            <a:spAutoFit/>
          </a:bodyPr>
          <a:p>
            <a:r>
              <a:rPr lang="en-US" b="1">
                <a:solidFill>
                  <a:schemeClr val="accent2">
                    <a:lumMod val="75000"/>
                  </a:schemeClr>
                </a:solidFill>
                <a:latin typeface="Arial Bold" panose="020B0604020202020204" charset="0"/>
                <a:cs typeface="Arial Bold" panose="020B0604020202020204" charset="0"/>
              </a:rPr>
              <a:t>USB CABLE</a:t>
            </a:r>
            <a:endParaRPr lang="en-US" b="1">
              <a:solidFill>
                <a:schemeClr val="accent2">
                  <a:lumMod val="75000"/>
                </a:schemeClr>
              </a:solidFill>
              <a:latin typeface="Arial Bold" panose="020B0604020202020204" charset="0"/>
              <a:cs typeface="Arial Bold" panose="020B0604020202020204" charset="0"/>
            </a:endParaRPr>
          </a:p>
        </p:txBody>
      </p:sp>
      <p:pic>
        <p:nvPicPr>
          <p:cNvPr id="20" name="Picture 19"/>
          <p:cNvPicPr>
            <a:picLocks noChangeAspect="1"/>
          </p:cNvPicPr>
          <p:nvPr/>
        </p:nvPicPr>
        <p:blipFill>
          <a:blip r:embed="rId4"/>
          <a:stretch>
            <a:fillRect/>
          </a:stretch>
        </p:blipFill>
        <p:spPr>
          <a:xfrm>
            <a:off x="755650" y="1059815"/>
            <a:ext cx="2215515" cy="1123950"/>
          </a:xfrm>
          <a:prstGeom prst="rect">
            <a:avLst/>
          </a:prstGeom>
        </p:spPr>
      </p:pic>
      <p:pic>
        <p:nvPicPr>
          <p:cNvPr id="3" name="Picture 2"/>
          <p:cNvPicPr>
            <a:picLocks noChangeAspect="1"/>
          </p:cNvPicPr>
          <p:nvPr/>
        </p:nvPicPr>
        <p:blipFill>
          <a:blip r:embed="rId5"/>
          <a:stretch>
            <a:fillRect/>
          </a:stretch>
        </p:blipFill>
        <p:spPr>
          <a:xfrm>
            <a:off x="3499485" y="1059815"/>
            <a:ext cx="1988820" cy="1124585"/>
          </a:xfrm>
          <a:prstGeom prst="rect">
            <a:avLst/>
          </a:prstGeom>
        </p:spPr>
      </p:pic>
      <p:sp>
        <p:nvSpPr>
          <p:cNvPr id="4" name="Text Box 3"/>
          <p:cNvSpPr txBox="1"/>
          <p:nvPr/>
        </p:nvSpPr>
        <p:spPr>
          <a:xfrm>
            <a:off x="3996055" y="2355850"/>
            <a:ext cx="1112520" cy="306705"/>
          </a:xfrm>
          <a:prstGeom prst="rect">
            <a:avLst/>
          </a:prstGeom>
          <a:noFill/>
        </p:spPr>
        <p:txBody>
          <a:bodyPr wrap="none" rtlCol="0">
            <a:spAutoFit/>
          </a:bodyPr>
          <a:p>
            <a:r>
              <a:rPr lang="en-US" b="1">
                <a:solidFill>
                  <a:schemeClr val="accent2">
                    <a:lumMod val="75000"/>
                  </a:schemeClr>
                </a:solidFill>
                <a:latin typeface="Arial Bold" panose="020B0604020202020204" charset="0"/>
                <a:cs typeface="Arial Bold" panose="020B0604020202020204" charset="0"/>
              </a:rPr>
              <a:t>9V Battery</a:t>
            </a:r>
            <a:r>
              <a:rPr lang="en-US"/>
              <a:t> </a:t>
            </a:r>
            <a:endParaRPr lang="en-US"/>
          </a:p>
        </p:txBody>
      </p:sp>
      <p:pic>
        <p:nvPicPr>
          <p:cNvPr id="5" name="Picture 4"/>
          <p:cNvPicPr>
            <a:picLocks noChangeAspect="1"/>
          </p:cNvPicPr>
          <p:nvPr/>
        </p:nvPicPr>
        <p:blipFill>
          <a:blip r:embed="rId6"/>
          <a:stretch>
            <a:fillRect/>
          </a:stretch>
        </p:blipFill>
        <p:spPr>
          <a:xfrm>
            <a:off x="2822575" y="2977515"/>
            <a:ext cx="2146935" cy="966470"/>
          </a:xfrm>
          <a:prstGeom prst="rect">
            <a:avLst/>
          </a:prstGeom>
        </p:spPr>
      </p:pic>
      <p:sp>
        <p:nvSpPr>
          <p:cNvPr id="8" name="Text Box 7"/>
          <p:cNvSpPr txBox="1"/>
          <p:nvPr/>
        </p:nvSpPr>
        <p:spPr>
          <a:xfrm>
            <a:off x="2915920" y="4083685"/>
            <a:ext cx="1734185" cy="306705"/>
          </a:xfrm>
          <a:prstGeom prst="rect">
            <a:avLst/>
          </a:prstGeom>
          <a:noFill/>
        </p:spPr>
        <p:txBody>
          <a:bodyPr wrap="none" rtlCol="0">
            <a:spAutoFit/>
          </a:bodyPr>
          <a:p>
            <a:pPr algn="l"/>
            <a:r>
              <a:rPr lang="en-US" b="1">
                <a:solidFill>
                  <a:schemeClr val="accent2">
                    <a:lumMod val="75000"/>
                  </a:schemeClr>
                </a:solidFill>
                <a:latin typeface="Arial Bold" panose="020B0604020202020204" charset="0"/>
                <a:cs typeface="Arial Bold" panose="020B0604020202020204" charset="0"/>
              </a:rPr>
              <a:t>Battery Connector</a:t>
            </a:r>
            <a:endParaRPr lang="en-US" b="1">
              <a:solidFill>
                <a:schemeClr val="accent2">
                  <a:lumMod val="75000"/>
                </a:schemeClr>
              </a:solidFill>
              <a:latin typeface="Arial Bold" panose="020B0604020202020204" charset="0"/>
              <a:cs typeface="Arial Bold" panose="020B0604020202020204" charset="0"/>
            </a:endParaRPr>
          </a:p>
        </p:txBody>
      </p:sp>
      <p:sp>
        <p:nvSpPr>
          <p:cNvPr id="9" name="Text Box 8"/>
          <p:cNvSpPr txBox="1"/>
          <p:nvPr/>
        </p:nvSpPr>
        <p:spPr>
          <a:xfrm>
            <a:off x="1403985" y="2355850"/>
            <a:ext cx="538480" cy="306705"/>
          </a:xfrm>
          <a:prstGeom prst="rect">
            <a:avLst/>
          </a:prstGeom>
          <a:noFill/>
        </p:spPr>
        <p:txBody>
          <a:bodyPr wrap="none" rtlCol="0">
            <a:spAutoFit/>
          </a:bodyPr>
          <a:p>
            <a:r>
              <a:rPr lang="en-US" b="1">
                <a:solidFill>
                  <a:schemeClr val="accent2">
                    <a:lumMod val="75000"/>
                  </a:schemeClr>
                </a:solidFill>
                <a:latin typeface="Arial Bold" panose="020B0604020202020204" charset="0"/>
                <a:cs typeface="Arial Bold" panose="020B0604020202020204" charset="0"/>
              </a:rPr>
              <a:t>LED</a:t>
            </a:r>
            <a:endParaRPr lang="en-US" b="1">
              <a:solidFill>
                <a:schemeClr val="accent2">
                  <a:lumMod val="75000"/>
                </a:schemeClr>
              </a:solidFill>
              <a:latin typeface="Arial Bold" panose="020B0604020202020204" charset="0"/>
              <a:cs typeface="Arial Bold" panose="020B0604020202020204" charset="0"/>
            </a:endParaRPr>
          </a:p>
        </p:txBody>
      </p:sp>
      <p:sp>
        <p:nvSpPr>
          <p:cNvPr id="13" name="Text Box 12"/>
          <p:cNvSpPr txBox="1"/>
          <p:nvPr/>
        </p:nvSpPr>
        <p:spPr>
          <a:xfrm>
            <a:off x="3203893" y="267335"/>
            <a:ext cx="1892935" cy="460375"/>
          </a:xfrm>
          <a:prstGeom prst="rect">
            <a:avLst/>
          </a:prstGeom>
          <a:noFill/>
        </p:spPr>
        <p:txBody>
          <a:bodyPr wrap="none" rtlCol="0" anchor="t">
            <a:spAutoFit/>
          </a:bodyPr>
          <a:p>
            <a:pPr marL="0" lvl="0" indent="0" algn="ctr" rtl="0">
              <a:spcBef>
                <a:spcPts val="0"/>
              </a:spcBef>
              <a:spcAft>
                <a:spcPts val="0"/>
              </a:spcAft>
              <a:buNone/>
            </a:pPr>
            <a:r>
              <a:rPr lang="en-GB" sz="2400" b="1">
                <a:solidFill>
                  <a:schemeClr val="bg1"/>
                </a:solidFill>
                <a:latin typeface="Times New Roman Bold" panose="02020603050405020304" charset="0"/>
                <a:cs typeface="Times New Roman Bold" panose="02020603050405020304" charset="0"/>
                <a:sym typeface="+mn-ea"/>
              </a:rPr>
              <a:t>M</a:t>
            </a:r>
            <a:r>
              <a:rPr lang="en-US" altLang="en-GB" sz="2400" b="1">
                <a:solidFill>
                  <a:schemeClr val="bg1"/>
                </a:solidFill>
                <a:latin typeface="Times New Roman Bold" panose="02020603050405020304" charset="0"/>
                <a:cs typeface="Times New Roman Bold" panose="02020603050405020304" charset="0"/>
                <a:sym typeface="+mn-ea"/>
              </a:rPr>
              <a:t>ethodology</a:t>
            </a:r>
            <a:endParaRPr lang="en-US" altLang="en-GB" sz="2400" b="1">
              <a:solidFill>
                <a:schemeClr val="bg1"/>
              </a:solidFill>
              <a:latin typeface="Times New Roman Bold" panose="02020603050405020304" charset="0"/>
              <a:cs typeface="Times New Roman Bold" panose="02020603050405020304" charset="0"/>
              <a:sym typeface="+mn-ea"/>
            </a:endParaRPr>
          </a:p>
        </p:txBody>
      </p:sp>
      <p:pic>
        <p:nvPicPr>
          <p:cNvPr id="15" name="Picture 14"/>
          <p:cNvPicPr>
            <a:picLocks noChangeAspect="1"/>
          </p:cNvPicPr>
          <p:nvPr/>
        </p:nvPicPr>
        <p:blipFill>
          <a:blip r:embed="rId7"/>
          <a:stretch>
            <a:fillRect/>
          </a:stretch>
        </p:blipFill>
        <p:spPr>
          <a:xfrm>
            <a:off x="6948805" y="2931795"/>
            <a:ext cx="1988185" cy="967105"/>
          </a:xfrm>
          <a:prstGeom prst="rect">
            <a:avLst/>
          </a:prstGeom>
        </p:spPr>
      </p:pic>
      <p:sp>
        <p:nvSpPr>
          <p:cNvPr id="16" name="Text Box 15"/>
          <p:cNvSpPr txBox="1"/>
          <p:nvPr/>
        </p:nvSpPr>
        <p:spPr>
          <a:xfrm>
            <a:off x="7668895" y="4083685"/>
            <a:ext cx="765810" cy="306705"/>
          </a:xfrm>
          <a:prstGeom prst="rect">
            <a:avLst/>
          </a:prstGeom>
          <a:noFill/>
        </p:spPr>
        <p:txBody>
          <a:bodyPr wrap="none" rtlCol="0">
            <a:spAutoFit/>
          </a:bodyPr>
          <a:p>
            <a:r>
              <a:rPr lang="en-US" b="1">
                <a:solidFill>
                  <a:schemeClr val="bg2">
                    <a:lumMod val="60000"/>
                    <a:lumOff val="40000"/>
                  </a:schemeClr>
                </a:solidFill>
                <a:latin typeface="Arial Bold" panose="020B0604020202020204" charset="0"/>
                <a:cs typeface="Arial Bold" panose="020B0604020202020204" charset="0"/>
              </a:rPr>
              <a:t>Buzzer</a:t>
            </a:r>
            <a:endParaRPr lang="en-US" b="1">
              <a:solidFill>
                <a:schemeClr val="bg2">
                  <a:lumMod val="60000"/>
                  <a:lumOff val="40000"/>
                </a:schemeClr>
              </a:solidFill>
              <a:latin typeface="Arial Bold" panose="020B0604020202020204" charset="0"/>
              <a:cs typeface="Arial Bold" panose="020B0604020202020204" charset="0"/>
            </a:endParaRPr>
          </a:p>
        </p:txBody>
      </p:sp>
    </p:spTree>
  </p:cSld>
  <p:clrMapOvr>
    <a:masterClrMapping/>
  </p:clrMapOvr>
</p:sld>
</file>

<file path=ppt/theme/theme1.xml><?xml version="1.0" encoding="utf-8"?>
<a:theme xmlns:a="http://schemas.openxmlformats.org/drawingml/2006/main"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2579</Words>
  <Application>WPS Presentation</Application>
  <PresentationFormat/>
  <Paragraphs>109</Paragraphs>
  <Slides>19</Slides>
  <Notes>0</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19</vt:i4>
      </vt:variant>
    </vt:vector>
  </HeadingPairs>
  <TitlesOfParts>
    <vt:vector size="42" baseType="lpstr">
      <vt:lpstr>Arial</vt:lpstr>
      <vt:lpstr>SimSun</vt:lpstr>
      <vt:lpstr>Wingdings</vt:lpstr>
      <vt:lpstr>Arial</vt:lpstr>
      <vt:lpstr>Orbitron</vt:lpstr>
      <vt:lpstr>Roboto</vt:lpstr>
      <vt:lpstr>Roboto Condensed Light</vt:lpstr>
      <vt:lpstr>Thonburi</vt:lpstr>
      <vt:lpstr>Fredoka One</vt:lpstr>
      <vt:lpstr>Palanquin Dark</vt:lpstr>
      <vt:lpstr>冬青黑体简体中文</vt:lpstr>
      <vt:lpstr>Proxima Nova Semibold</vt:lpstr>
      <vt:lpstr>Proxima Nova</vt:lpstr>
      <vt:lpstr>Times New Roman</vt:lpstr>
      <vt:lpstr>Times New Roman Regular</vt:lpstr>
      <vt:lpstr>Arial Bold</vt:lpstr>
      <vt:lpstr>Times New Roman Bold</vt:lpstr>
      <vt:lpstr>Microsoft YaHei</vt:lpstr>
      <vt:lpstr>汉仪旗黑</vt:lpstr>
      <vt:lpstr>Arial Unicode MS</vt:lpstr>
      <vt:lpstr>宋体-简</vt:lpstr>
      <vt:lpstr>The Evolution of Invention in Canada Thesis by Slidesgo</vt:lpstr>
      <vt:lpstr>Slidesgo Final Pages</vt:lpstr>
      <vt:lpstr>Smart Stick For Blind using Arduino </vt:lpstr>
      <vt:lpstr>04</vt:lpstr>
      <vt:lpstr>PowerPoint 演示文稿</vt:lpstr>
      <vt:lpstr>—Mehmet</vt:lpstr>
      <vt:lpstr>01</vt:lpstr>
      <vt:lpstr> 1. How to use Arduino to create a practical solution for visually impaired individuals. 2. The basics of circuit building and prototyping using a breadboard. 3. How to interface an ultrasonic sensor with Arduino to detect obstacles in real-time. 4. How to program the Arduino board to process sensor data and control external components. 5. The importance of incorporating audio and visual feedback to enhance user experience. 6. Practical applications of Arduino in developing assistive technologies. 7. How to apply problem-solving and innovation skills to address challenges faced by visually impaired    individuals</vt:lpstr>
      <vt:lpstr>Introduction</vt:lpstr>
      <vt:lpstr>02</vt:lpstr>
      <vt:lpstr>PowerPoint 演示文稿</vt:lpstr>
      <vt:lpstr>PowerPoint 演示文稿</vt:lpstr>
      <vt:lpstr>PowerPoint 演示文稿</vt:lpstr>
      <vt:lpstr>PowerPoint 演示文稿</vt:lpstr>
      <vt:lpstr>PowerPoint 演示文稿</vt:lpstr>
      <vt:lpstr>03</vt:lpstr>
      <vt:lpstr>PowerPoint 演示文稿</vt:lpstr>
      <vt:lpstr>04</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7   Pulsating Lamp</dc:title>
  <dc:creator/>
  <cp:lastModifiedBy>mehmet007</cp:lastModifiedBy>
  <cp:revision>6</cp:revision>
  <dcterms:created xsi:type="dcterms:W3CDTF">2023-06-24T05:52:52Z</dcterms:created>
  <dcterms:modified xsi:type="dcterms:W3CDTF">2023-06-24T05:52:52Z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1033-5.0.0.7908</vt:lpwstr>
  </property>
</Properties>
</file>